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8288000" cy="10287000"/>
  <p:notesSz cx="6858000" cy="9144000"/>
  <p:embeddedFontLst>
    <p:embeddedFont>
      <p:font typeface="Arial MT Pro" panose="020B0502020202020204" pitchFamily="34" charset="77"/>
      <p:regular r:id="rId12"/>
    </p:embeddedFont>
    <p:embeddedFont>
      <p:font typeface="Arial MT Pro Bold" panose="020B0802020202020204" pitchFamily="34" charset="77"/>
      <p:regular r:id="rId13"/>
      <p:bold r:id="rId14"/>
    </p:embeddedFont>
    <p:embeddedFont>
      <p:font typeface="HK Grotesk" pitchFamily="2" charset="77"/>
      <p:regular r:id="rId15"/>
    </p:embeddedFont>
    <p:embeddedFont>
      <p:font typeface="HK Grotesk Bold" pitchFamily="2" charset="77"/>
      <p:regular r:id="rId16"/>
      <p:bold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autoAdjust="0"/>
    <p:restoredTop sz="94627" autoAdjust="0"/>
  </p:normalViewPr>
  <p:slideViewPr>
    <p:cSldViewPr>
      <p:cViewPr varScale="1">
        <p:scale>
          <a:sx n="73" d="100"/>
          <a:sy n="73" d="100"/>
        </p:scale>
        <p:origin x="784"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912440" y="1984578"/>
            <a:ext cx="13532734" cy="13532734"/>
          </a:xfrm>
          <a:custGeom>
            <a:avLst/>
            <a:gdLst/>
            <a:ahLst/>
            <a:cxnLst/>
            <a:rect l="l" t="t" r="r" b="b"/>
            <a:pathLst>
              <a:path w="13532734" h="13532734">
                <a:moveTo>
                  <a:pt x="0" y="0"/>
                </a:moveTo>
                <a:lnTo>
                  <a:pt x="13532734" y="0"/>
                </a:lnTo>
                <a:lnTo>
                  <a:pt x="13532734" y="13532735"/>
                </a:lnTo>
                <a:lnTo>
                  <a:pt x="0" y="13532735"/>
                </a:lnTo>
                <a:lnTo>
                  <a:pt x="0" y="0"/>
                </a:lnTo>
                <a:close/>
              </a:path>
            </a:pathLst>
          </a:custGeom>
          <a:blipFill>
            <a:blip r:embed="rId2"/>
            <a:stretch>
              <a:fillRect/>
            </a:stretch>
          </a:blipFill>
        </p:spPr>
        <p:txBody>
          <a:bodyPr/>
          <a:lstStyle/>
          <a:p>
            <a:endParaRPr lang="fr-FR"/>
          </a:p>
        </p:txBody>
      </p:sp>
      <p:sp>
        <p:nvSpPr>
          <p:cNvPr id="3" name="Freeform 3"/>
          <p:cNvSpPr/>
          <p:nvPr/>
        </p:nvSpPr>
        <p:spPr>
          <a:xfrm>
            <a:off x="14241675" y="457293"/>
            <a:ext cx="3841494" cy="2588318"/>
          </a:xfrm>
          <a:custGeom>
            <a:avLst/>
            <a:gdLst/>
            <a:ahLst/>
            <a:cxnLst/>
            <a:rect l="l" t="t" r="r" b="b"/>
            <a:pathLst>
              <a:path w="3841494" h="2588318">
                <a:moveTo>
                  <a:pt x="0" y="0"/>
                </a:moveTo>
                <a:lnTo>
                  <a:pt x="3841494" y="0"/>
                </a:lnTo>
                <a:lnTo>
                  <a:pt x="3841494" y="2588318"/>
                </a:lnTo>
                <a:lnTo>
                  <a:pt x="0" y="2588318"/>
                </a:lnTo>
                <a:lnTo>
                  <a:pt x="0" y="0"/>
                </a:lnTo>
                <a:close/>
              </a:path>
            </a:pathLst>
          </a:custGeom>
          <a:blipFill>
            <a:blip r:embed="rId3"/>
            <a:stretch>
              <a:fillRect t="-25252" b="-23164"/>
            </a:stretch>
          </a:blipFill>
        </p:spPr>
        <p:txBody>
          <a:bodyPr/>
          <a:lstStyle/>
          <a:p>
            <a:endParaRPr lang="fr-FR"/>
          </a:p>
        </p:txBody>
      </p:sp>
      <p:sp>
        <p:nvSpPr>
          <p:cNvPr id="4" name="Freeform 4"/>
          <p:cNvSpPr/>
          <p:nvPr/>
        </p:nvSpPr>
        <p:spPr>
          <a:xfrm>
            <a:off x="8566901" y="1028700"/>
            <a:ext cx="6106788" cy="6106788"/>
          </a:xfrm>
          <a:custGeom>
            <a:avLst/>
            <a:gdLst/>
            <a:ahLst/>
            <a:cxnLst/>
            <a:rect l="l" t="t" r="r" b="b"/>
            <a:pathLst>
              <a:path w="6106788" h="6106788">
                <a:moveTo>
                  <a:pt x="0" y="0"/>
                </a:moveTo>
                <a:lnTo>
                  <a:pt x="6106787" y="0"/>
                </a:lnTo>
                <a:lnTo>
                  <a:pt x="6106787" y="6106788"/>
                </a:lnTo>
                <a:lnTo>
                  <a:pt x="0" y="6106788"/>
                </a:lnTo>
                <a:lnTo>
                  <a:pt x="0" y="0"/>
                </a:lnTo>
                <a:close/>
              </a:path>
            </a:pathLst>
          </a:custGeom>
          <a:blipFill>
            <a:blip r:embed="rId4"/>
            <a:stretch>
              <a:fillRect/>
            </a:stretch>
          </a:blipFill>
        </p:spPr>
        <p:txBody>
          <a:bodyPr/>
          <a:lstStyle/>
          <a:p>
            <a:endParaRPr lang="fr-FR"/>
          </a:p>
        </p:txBody>
      </p:sp>
      <p:sp>
        <p:nvSpPr>
          <p:cNvPr id="5" name="Freeform 5"/>
          <p:cNvSpPr/>
          <p:nvPr/>
        </p:nvSpPr>
        <p:spPr>
          <a:xfrm>
            <a:off x="12655038" y="-1754687"/>
            <a:ext cx="6739171" cy="6739171"/>
          </a:xfrm>
          <a:custGeom>
            <a:avLst/>
            <a:gdLst/>
            <a:ahLst/>
            <a:cxnLst/>
            <a:rect l="l" t="t" r="r" b="b"/>
            <a:pathLst>
              <a:path w="6739171" h="6739171">
                <a:moveTo>
                  <a:pt x="0" y="0"/>
                </a:moveTo>
                <a:lnTo>
                  <a:pt x="6739171" y="0"/>
                </a:lnTo>
                <a:lnTo>
                  <a:pt x="6739171" y="6739170"/>
                </a:lnTo>
                <a:lnTo>
                  <a:pt x="0" y="6739170"/>
                </a:lnTo>
                <a:lnTo>
                  <a:pt x="0" y="0"/>
                </a:lnTo>
                <a:close/>
              </a:path>
            </a:pathLst>
          </a:custGeom>
          <a:blipFill>
            <a:blip r:embed="rId5"/>
            <a:stretch>
              <a:fillRect/>
            </a:stretch>
          </a:blipFill>
        </p:spPr>
        <p:txBody>
          <a:bodyPr/>
          <a:lstStyle/>
          <a:p>
            <a:endParaRPr lang="fr-FR"/>
          </a:p>
        </p:txBody>
      </p:sp>
      <p:sp>
        <p:nvSpPr>
          <p:cNvPr id="6" name="Freeform 6"/>
          <p:cNvSpPr/>
          <p:nvPr/>
        </p:nvSpPr>
        <p:spPr>
          <a:xfrm>
            <a:off x="13188681" y="8900070"/>
            <a:ext cx="4894488" cy="1091063"/>
          </a:xfrm>
          <a:custGeom>
            <a:avLst/>
            <a:gdLst/>
            <a:ahLst/>
            <a:cxnLst/>
            <a:rect l="l" t="t" r="r" b="b"/>
            <a:pathLst>
              <a:path w="4894488" h="1091063">
                <a:moveTo>
                  <a:pt x="0" y="0"/>
                </a:moveTo>
                <a:lnTo>
                  <a:pt x="4894488" y="0"/>
                </a:lnTo>
                <a:lnTo>
                  <a:pt x="4894488" y="1091063"/>
                </a:lnTo>
                <a:lnTo>
                  <a:pt x="0" y="1091063"/>
                </a:lnTo>
                <a:lnTo>
                  <a:pt x="0" y="0"/>
                </a:lnTo>
                <a:close/>
              </a:path>
            </a:pathLst>
          </a:custGeom>
          <a:blipFill>
            <a:blip r:embed="rId6"/>
            <a:stretch>
              <a:fillRect/>
            </a:stretch>
          </a:blipFill>
        </p:spPr>
        <p:txBody>
          <a:bodyPr/>
          <a:lstStyle/>
          <a:p>
            <a:endParaRPr lang="fr-FR"/>
          </a:p>
        </p:txBody>
      </p:sp>
      <p:sp>
        <p:nvSpPr>
          <p:cNvPr id="7" name="TextBox 7"/>
          <p:cNvSpPr txBox="1"/>
          <p:nvPr/>
        </p:nvSpPr>
        <p:spPr>
          <a:xfrm>
            <a:off x="-136554" y="6804406"/>
            <a:ext cx="10800287" cy="863599"/>
          </a:xfrm>
          <a:prstGeom prst="rect">
            <a:avLst/>
          </a:prstGeom>
        </p:spPr>
        <p:txBody>
          <a:bodyPr lIns="0" tIns="0" rIns="0" bIns="0" rtlCol="0" anchor="t">
            <a:spAutoFit/>
          </a:bodyPr>
          <a:lstStyle/>
          <a:p>
            <a:pPr algn="ctr">
              <a:lnSpc>
                <a:spcPts val="7000"/>
              </a:lnSpc>
            </a:pPr>
            <a:r>
              <a:rPr lang="en-US" sz="5000" b="1">
                <a:solidFill>
                  <a:srgbClr val="FF8B09"/>
                </a:solidFill>
                <a:latin typeface="HK Grotesk Bold"/>
                <a:ea typeface="HK Grotesk Bold"/>
                <a:cs typeface="HK Grotesk Bold"/>
                <a:sym typeface="HK Grotesk Bold"/>
              </a:rPr>
              <a:t>TITLE OF THE PRESENTATION</a:t>
            </a:r>
          </a:p>
        </p:txBody>
      </p:sp>
      <p:sp>
        <p:nvSpPr>
          <p:cNvPr id="8" name="TextBox 8"/>
          <p:cNvSpPr txBox="1"/>
          <p:nvPr/>
        </p:nvSpPr>
        <p:spPr>
          <a:xfrm>
            <a:off x="1081053" y="7591805"/>
            <a:ext cx="8365073" cy="679450"/>
          </a:xfrm>
          <a:prstGeom prst="rect">
            <a:avLst/>
          </a:prstGeom>
        </p:spPr>
        <p:txBody>
          <a:bodyPr lIns="0" tIns="0" rIns="0" bIns="0" rtlCol="0" anchor="t">
            <a:spAutoFit/>
          </a:bodyPr>
          <a:lstStyle/>
          <a:p>
            <a:pPr algn="ctr">
              <a:lnSpc>
                <a:spcPts val="5599"/>
              </a:lnSpc>
            </a:pPr>
            <a:r>
              <a:rPr lang="en-US" sz="3999">
                <a:solidFill>
                  <a:srgbClr val="1C4482"/>
                </a:solidFill>
                <a:latin typeface="HK Grotesk"/>
                <a:ea typeface="HK Grotesk"/>
                <a:cs typeface="HK Grotesk"/>
                <a:sym typeface="HK Grotesk"/>
              </a:rPr>
              <a:t>SUBTITLE OF THE PRESENTATION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7036177"/>
            <a:chOff x="0" y="0"/>
            <a:chExt cx="4816593" cy="1853150"/>
          </a:xfrm>
        </p:grpSpPr>
        <p:sp>
          <p:nvSpPr>
            <p:cNvPr id="3" name="Freeform 3"/>
            <p:cNvSpPr/>
            <p:nvPr/>
          </p:nvSpPr>
          <p:spPr>
            <a:xfrm>
              <a:off x="0" y="0"/>
              <a:ext cx="4816592" cy="1853150"/>
            </a:xfrm>
            <a:custGeom>
              <a:avLst/>
              <a:gdLst/>
              <a:ahLst/>
              <a:cxnLst/>
              <a:rect l="l" t="t" r="r" b="b"/>
              <a:pathLst>
                <a:path w="4816592" h="1853150">
                  <a:moveTo>
                    <a:pt x="0" y="0"/>
                  </a:moveTo>
                  <a:lnTo>
                    <a:pt x="4816592" y="0"/>
                  </a:lnTo>
                  <a:lnTo>
                    <a:pt x="4816592" y="1853150"/>
                  </a:lnTo>
                  <a:lnTo>
                    <a:pt x="0" y="1853150"/>
                  </a:lnTo>
                  <a:close/>
                </a:path>
              </a:pathLst>
            </a:custGeom>
            <a:solidFill>
              <a:srgbClr val="203675"/>
            </a:solidFill>
          </p:spPr>
          <p:txBody>
            <a:bodyPr/>
            <a:lstStyle/>
            <a:p>
              <a:endParaRPr lang="fr-FR"/>
            </a:p>
          </p:txBody>
        </p:sp>
        <p:sp>
          <p:nvSpPr>
            <p:cNvPr id="4" name="TextBox 4"/>
            <p:cNvSpPr txBox="1"/>
            <p:nvPr/>
          </p:nvSpPr>
          <p:spPr>
            <a:xfrm>
              <a:off x="0" y="-38100"/>
              <a:ext cx="4816593" cy="1891250"/>
            </a:xfrm>
            <a:prstGeom prst="rect">
              <a:avLst/>
            </a:prstGeom>
          </p:spPr>
          <p:txBody>
            <a:bodyPr lIns="50800" tIns="50800" rIns="50800" bIns="50800" rtlCol="0" anchor="ctr"/>
            <a:lstStyle/>
            <a:p>
              <a:pPr algn="ctr">
                <a:lnSpc>
                  <a:spcPts val="2659"/>
                </a:lnSpc>
              </a:pPr>
              <a:endParaRPr/>
            </a:p>
          </p:txBody>
        </p:sp>
      </p:grpSp>
      <p:sp>
        <p:nvSpPr>
          <p:cNvPr id="5" name="TextBox 5"/>
          <p:cNvSpPr txBox="1"/>
          <p:nvPr/>
        </p:nvSpPr>
        <p:spPr>
          <a:xfrm>
            <a:off x="5523627" y="2568755"/>
            <a:ext cx="7240746" cy="1708168"/>
          </a:xfrm>
          <a:prstGeom prst="rect">
            <a:avLst/>
          </a:prstGeom>
        </p:spPr>
        <p:txBody>
          <a:bodyPr lIns="0" tIns="0" rIns="0" bIns="0" rtlCol="0" anchor="t">
            <a:spAutoFit/>
          </a:bodyPr>
          <a:lstStyle/>
          <a:p>
            <a:pPr algn="ctr">
              <a:lnSpc>
                <a:spcPts val="13999"/>
              </a:lnSpc>
            </a:pPr>
            <a:r>
              <a:rPr lang="en-US" sz="9999" b="1">
                <a:solidFill>
                  <a:srgbClr val="FFFFFF"/>
                </a:solidFill>
                <a:latin typeface="HK Grotesk Bold"/>
                <a:ea typeface="HK Grotesk Bold"/>
                <a:cs typeface="HK Grotesk Bold"/>
                <a:sym typeface="HK Grotesk Bold"/>
              </a:rPr>
              <a:t>THANK</a:t>
            </a:r>
            <a:r>
              <a:rPr lang="en-US" sz="9999" b="1">
                <a:solidFill>
                  <a:srgbClr val="000000"/>
                </a:solidFill>
                <a:latin typeface="HK Grotesk Bold"/>
                <a:ea typeface="HK Grotesk Bold"/>
                <a:cs typeface="HK Grotesk Bold"/>
                <a:sym typeface="HK Grotesk Bold"/>
              </a:rPr>
              <a:t> </a:t>
            </a:r>
            <a:r>
              <a:rPr lang="en-US" sz="9999" b="1">
                <a:solidFill>
                  <a:srgbClr val="F19900"/>
                </a:solidFill>
                <a:latin typeface="HK Grotesk Bold"/>
                <a:ea typeface="HK Grotesk Bold"/>
                <a:cs typeface="HK Grotesk Bold"/>
                <a:sym typeface="HK Grotesk Bold"/>
              </a:rPr>
              <a:t>YOU</a:t>
            </a:r>
          </a:p>
        </p:txBody>
      </p:sp>
      <p:sp>
        <p:nvSpPr>
          <p:cNvPr id="6" name="TextBox 6"/>
          <p:cNvSpPr txBox="1"/>
          <p:nvPr/>
        </p:nvSpPr>
        <p:spPr>
          <a:xfrm>
            <a:off x="1028700" y="6340572"/>
            <a:ext cx="16230600" cy="533400"/>
          </a:xfrm>
          <a:prstGeom prst="rect">
            <a:avLst/>
          </a:prstGeom>
        </p:spPr>
        <p:txBody>
          <a:bodyPr lIns="0" tIns="0" rIns="0" bIns="0" rtlCol="0" anchor="t">
            <a:spAutoFit/>
          </a:bodyPr>
          <a:lstStyle/>
          <a:p>
            <a:pPr algn="ctr">
              <a:lnSpc>
                <a:spcPts val="2100"/>
              </a:lnSpc>
              <a:spcBef>
                <a:spcPct val="0"/>
              </a:spcBef>
            </a:pPr>
            <a:r>
              <a:rPr lang="en-US" sz="1500" b="1">
                <a:solidFill>
                  <a:srgbClr val="FFFFFF"/>
                </a:solidFill>
                <a:latin typeface="HK Grotesk Bold"/>
                <a:ea typeface="HK Grotesk Bold"/>
                <a:cs typeface="HK Grotesk Bold"/>
                <a:sym typeface="HK Grotesk Bold"/>
              </a:rPr>
              <a:t>Funded by the European Union. Views and opinions expressed are however those of the author(s) only and do not necessarily reflect those of the European Union or European Education and Culture Executive Agency (EACEA). Neither the European Union nor the granting authority can be held responsible for them.</a:t>
            </a:r>
          </a:p>
        </p:txBody>
      </p:sp>
      <p:sp>
        <p:nvSpPr>
          <p:cNvPr id="7" name="Freeform 7"/>
          <p:cNvSpPr/>
          <p:nvPr/>
        </p:nvSpPr>
        <p:spPr>
          <a:xfrm>
            <a:off x="3184687" y="7263611"/>
            <a:ext cx="11918625" cy="2829169"/>
          </a:xfrm>
          <a:custGeom>
            <a:avLst/>
            <a:gdLst/>
            <a:ahLst/>
            <a:cxnLst/>
            <a:rect l="l" t="t" r="r" b="b"/>
            <a:pathLst>
              <a:path w="11918625" h="2829169">
                <a:moveTo>
                  <a:pt x="0" y="0"/>
                </a:moveTo>
                <a:lnTo>
                  <a:pt x="11918626" y="0"/>
                </a:lnTo>
                <a:lnTo>
                  <a:pt x="11918626" y="2829169"/>
                </a:lnTo>
                <a:lnTo>
                  <a:pt x="0" y="2829169"/>
                </a:lnTo>
                <a:lnTo>
                  <a:pt x="0" y="0"/>
                </a:lnTo>
                <a:close/>
              </a:path>
            </a:pathLst>
          </a:custGeom>
          <a:blipFill>
            <a:blip r:embed="rId2"/>
            <a:stretch>
              <a:fillRect/>
            </a:stretch>
          </a:blipFill>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5097459" y="-405135"/>
            <a:ext cx="14101460" cy="5953735"/>
            <a:chOff x="0" y="0"/>
            <a:chExt cx="3713965" cy="1568062"/>
          </a:xfrm>
        </p:grpSpPr>
        <p:sp>
          <p:nvSpPr>
            <p:cNvPr id="3" name="Freeform 3"/>
            <p:cNvSpPr/>
            <p:nvPr/>
          </p:nvSpPr>
          <p:spPr>
            <a:xfrm>
              <a:off x="0" y="0"/>
              <a:ext cx="3713965" cy="1568062"/>
            </a:xfrm>
            <a:custGeom>
              <a:avLst/>
              <a:gdLst/>
              <a:ahLst/>
              <a:cxnLst/>
              <a:rect l="l" t="t" r="r" b="b"/>
              <a:pathLst>
                <a:path w="3713965" h="1568062">
                  <a:moveTo>
                    <a:pt x="0" y="0"/>
                  </a:moveTo>
                  <a:lnTo>
                    <a:pt x="3713965" y="0"/>
                  </a:lnTo>
                  <a:lnTo>
                    <a:pt x="3713965" y="1568062"/>
                  </a:lnTo>
                  <a:lnTo>
                    <a:pt x="0" y="1568062"/>
                  </a:lnTo>
                  <a:close/>
                </a:path>
              </a:pathLst>
            </a:custGeom>
            <a:solidFill>
              <a:srgbClr val="1C4482"/>
            </a:solidFill>
          </p:spPr>
          <p:txBody>
            <a:bodyPr/>
            <a:lstStyle/>
            <a:p>
              <a:endParaRPr lang="fr-FR"/>
            </a:p>
          </p:txBody>
        </p:sp>
        <p:sp>
          <p:nvSpPr>
            <p:cNvPr id="4" name="TextBox 4"/>
            <p:cNvSpPr txBox="1"/>
            <p:nvPr/>
          </p:nvSpPr>
          <p:spPr>
            <a:xfrm>
              <a:off x="0" y="-38100"/>
              <a:ext cx="3713965" cy="1606162"/>
            </a:xfrm>
            <a:prstGeom prst="rect">
              <a:avLst/>
            </a:prstGeom>
          </p:spPr>
          <p:txBody>
            <a:bodyPr lIns="50800" tIns="50800" rIns="50800" bIns="50800" rtlCol="0" anchor="ctr"/>
            <a:lstStyle/>
            <a:p>
              <a:pPr algn="ctr">
                <a:lnSpc>
                  <a:spcPts val="2659"/>
                </a:lnSpc>
              </a:pPr>
              <a:endParaRPr/>
            </a:p>
          </p:txBody>
        </p:sp>
      </p:grpSp>
      <p:sp>
        <p:nvSpPr>
          <p:cNvPr id="5" name="Freeform 5"/>
          <p:cNvSpPr/>
          <p:nvPr/>
        </p:nvSpPr>
        <p:spPr>
          <a:xfrm>
            <a:off x="-3505571" y="7157494"/>
            <a:ext cx="6259013" cy="6259013"/>
          </a:xfrm>
          <a:custGeom>
            <a:avLst/>
            <a:gdLst/>
            <a:ahLst/>
            <a:cxnLst/>
            <a:rect l="l" t="t" r="r" b="b"/>
            <a:pathLst>
              <a:path w="6259013" h="6259013">
                <a:moveTo>
                  <a:pt x="0" y="0"/>
                </a:moveTo>
                <a:lnTo>
                  <a:pt x="6259013" y="0"/>
                </a:lnTo>
                <a:lnTo>
                  <a:pt x="6259013" y="6259012"/>
                </a:lnTo>
                <a:lnTo>
                  <a:pt x="0" y="6259012"/>
                </a:lnTo>
                <a:lnTo>
                  <a:pt x="0" y="0"/>
                </a:lnTo>
                <a:close/>
              </a:path>
            </a:pathLst>
          </a:custGeom>
          <a:blipFill>
            <a:blip r:embed="rId2"/>
            <a:stretch>
              <a:fillRect/>
            </a:stretch>
          </a:blipFill>
        </p:spPr>
        <p:txBody>
          <a:bodyPr/>
          <a:lstStyle/>
          <a:p>
            <a:endParaRPr lang="fr-FR"/>
          </a:p>
        </p:txBody>
      </p:sp>
      <p:grpSp>
        <p:nvGrpSpPr>
          <p:cNvPr id="6" name="Group 6"/>
          <p:cNvGrpSpPr/>
          <p:nvPr/>
        </p:nvGrpSpPr>
        <p:grpSpPr>
          <a:xfrm>
            <a:off x="1028700" y="2894903"/>
            <a:ext cx="6595567" cy="6818577"/>
            <a:chOff x="0" y="0"/>
            <a:chExt cx="1737104" cy="1795839"/>
          </a:xfrm>
        </p:grpSpPr>
        <p:sp>
          <p:nvSpPr>
            <p:cNvPr id="7" name="Freeform 7"/>
            <p:cNvSpPr/>
            <p:nvPr/>
          </p:nvSpPr>
          <p:spPr>
            <a:xfrm>
              <a:off x="0" y="0"/>
              <a:ext cx="1737104" cy="1795839"/>
            </a:xfrm>
            <a:custGeom>
              <a:avLst/>
              <a:gdLst/>
              <a:ahLst/>
              <a:cxnLst/>
              <a:rect l="l" t="t" r="r" b="b"/>
              <a:pathLst>
                <a:path w="1737104" h="1795839">
                  <a:moveTo>
                    <a:pt x="59864" y="0"/>
                  </a:moveTo>
                  <a:lnTo>
                    <a:pt x="1677240" y="0"/>
                  </a:lnTo>
                  <a:cubicBezTo>
                    <a:pt x="1693117" y="0"/>
                    <a:pt x="1708344" y="6307"/>
                    <a:pt x="1719570" y="17534"/>
                  </a:cubicBezTo>
                  <a:cubicBezTo>
                    <a:pt x="1730797" y="28761"/>
                    <a:pt x="1737104" y="43987"/>
                    <a:pt x="1737104" y="59864"/>
                  </a:cubicBezTo>
                  <a:lnTo>
                    <a:pt x="1737104" y="1735975"/>
                  </a:lnTo>
                  <a:cubicBezTo>
                    <a:pt x="1737104" y="1751852"/>
                    <a:pt x="1730797" y="1767079"/>
                    <a:pt x="1719570" y="1778305"/>
                  </a:cubicBezTo>
                  <a:cubicBezTo>
                    <a:pt x="1708344" y="1789532"/>
                    <a:pt x="1693117" y="1795839"/>
                    <a:pt x="1677240" y="1795839"/>
                  </a:cubicBezTo>
                  <a:lnTo>
                    <a:pt x="59864" y="1795839"/>
                  </a:lnTo>
                  <a:cubicBezTo>
                    <a:pt x="26802" y="1795839"/>
                    <a:pt x="0" y="1769037"/>
                    <a:pt x="0" y="1735975"/>
                  </a:cubicBezTo>
                  <a:lnTo>
                    <a:pt x="0" y="59864"/>
                  </a:lnTo>
                  <a:cubicBezTo>
                    <a:pt x="0" y="43987"/>
                    <a:pt x="6307" y="28761"/>
                    <a:pt x="17534" y="17534"/>
                  </a:cubicBezTo>
                  <a:cubicBezTo>
                    <a:pt x="28761" y="6307"/>
                    <a:pt x="43987" y="0"/>
                    <a:pt x="59864" y="0"/>
                  </a:cubicBezTo>
                  <a:close/>
                </a:path>
              </a:pathLst>
            </a:custGeom>
            <a:solidFill>
              <a:srgbClr val="FFFFFF"/>
            </a:solidFill>
            <a:ln w="38100" cap="rnd">
              <a:solidFill>
                <a:srgbClr val="FF8B09"/>
              </a:solidFill>
              <a:prstDash val="solid"/>
              <a:round/>
            </a:ln>
          </p:spPr>
          <p:txBody>
            <a:bodyPr/>
            <a:lstStyle/>
            <a:p>
              <a:endParaRPr lang="fr-FR"/>
            </a:p>
          </p:txBody>
        </p:sp>
        <p:sp>
          <p:nvSpPr>
            <p:cNvPr id="8" name="TextBox 8"/>
            <p:cNvSpPr txBox="1"/>
            <p:nvPr/>
          </p:nvSpPr>
          <p:spPr>
            <a:xfrm>
              <a:off x="0" y="-38100"/>
              <a:ext cx="1737104" cy="1833939"/>
            </a:xfrm>
            <a:prstGeom prst="rect">
              <a:avLst/>
            </a:prstGeom>
          </p:spPr>
          <p:txBody>
            <a:bodyPr lIns="50800" tIns="50800" rIns="50800" bIns="50800" rtlCol="0" anchor="ctr"/>
            <a:lstStyle/>
            <a:p>
              <a:pPr algn="ctr">
                <a:lnSpc>
                  <a:spcPts val="2659"/>
                </a:lnSpc>
              </a:pPr>
              <a:endParaRPr/>
            </a:p>
          </p:txBody>
        </p:sp>
      </p:grpSp>
      <p:sp>
        <p:nvSpPr>
          <p:cNvPr id="9" name="TextBox 9"/>
          <p:cNvSpPr txBox="1"/>
          <p:nvPr/>
        </p:nvSpPr>
        <p:spPr>
          <a:xfrm>
            <a:off x="8006626" y="933450"/>
            <a:ext cx="10800287" cy="781049"/>
          </a:xfrm>
          <a:prstGeom prst="rect">
            <a:avLst/>
          </a:prstGeom>
        </p:spPr>
        <p:txBody>
          <a:bodyPr lIns="0" tIns="0" rIns="0" bIns="0" rtlCol="0" anchor="t">
            <a:spAutoFit/>
          </a:bodyPr>
          <a:lstStyle/>
          <a:p>
            <a:pPr algn="l">
              <a:lnSpc>
                <a:spcPts val="6300"/>
              </a:lnSpc>
            </a:pPr>
            <a:r>
              <a:rPr lang="en-US" sz="4500" b="1">
                <a:solidFill>
                  <a:srgbClr val="FFFFFF"/>
                </a:solidFill>
                <a:latin typeface="HK Grotesk Bold"/>
                <a:ea typeface="HK Grotesk Bold"/>
                <a:cs typeface="HK Grotesk Bold"/>
                <a:sym typeface="HK Grotesk Bold"/>
              </a:rPr>
              <a:t>TITLE</a:t>
            </a:r>
          </a:p>
        </p:txBody>
      </p:sp>
      <p:sp>
        <p:nvSpPr>
          <p:cNvPr id="10" name="TextBox 10"/>
          <p:cNvSpPr txBox="1"/>
          <p:nvPr/>
        </p:nvSpPr>
        <p:spPr>
          <a:xfrm>
            <a:off x="8006626" y="1638299"/>
            <a:ext cx="8365073" cy="606425"/>
          </a:xfrm>
          <a:prstGeom prst="rect">
            <a:avLst/>
          </a:prstGeom>
        </p:spPr>
        <p:txBody>
          <a:bodyPr lIns="0" tIns="0" rIns="0" bIns="0" rtlCol="0" anchor="t">
            <a:spAutoFit/>
          </a:bodyPr>
          <a:lstStyle/>
          <a:p>
            <a:pPr algn="l">
              <a:lnSpc>
                <a:spcPts val="4900"/>
              </a:lnSpc>
            </a:pPr>
            <a:r>
              <a:rPr lang="en-US" sz="3500">
                <a:solidFill>
                  <a:srgbClr val="FFFFFF"/>
                </a:solidFill>
                <a:latin typeface="HK Grotesk"/>
                <a:ea typeface="HK Grotesk"/>
                <a:cs typeface="HK Grotesk"/>
                <a:sym typeface="HK Grotesk"/>
              </a:rPr>
              <a:t>SUBTITLE</a:t>
            </a:r>
          </a:p>
        </p:txBody>
      </p:sp>
      <p:sp>
        <p:nvSpPr>
          <p:cNvPr id="11" name="TextBox 11"/>
          <p:cNvSpPr txBox="1"/>
          <p:nvPr/>
        </p:nvSpPr>
        <p:spPr>
          <a:xfrm>
            <a:off x="8006626" y="2955257"/>
            <a:ext cx="9480264" cy="1916430"/>
          </a:xfrm>
          <a:prstGeom prst="rect">
            <a:avLst/>
          </a:prstGeom>
        </p:spPr>
        <p:txBody>
          <a:bodyPr lIns="0" tIns="0" rIns="0" bIns="0" rtlCol="0" anchor="t">
            <a:spAutoFit/>
          </a:bodyPr>
          <a:lstStyle/>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p:txBody>
      </p:sp>
      <p:sp>
        <p:nvSpPr>
          <p:cNvPr id="12" name="TextBox 12"/>
          <p:cNvSpPr txBox="1"/>
          <p:nvPr/>
        </p:nvSpPr>
        <p:spPr>
          <a:xfrm>
            <a:off x="8006626" y="5908053"/>
            <a:ext cx="9480264" cy="3488055"/>
          </a:xfrm>
          <a:prstGeom prst="rect">
            <a:avLst/>
          </a:prstGeom>
        </p:spPr>
        <p:txBody>
          <a:bodyPr lIns="0" tIns="0" rIns="0" bIns="0" rtlCol="0" anchor="t">
            <a:spAutoFit/>
          </a:bodyPr>
          <a:lstStyle/>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a:t>
            </a:r>
          </a:p>
        </p:txBody>
      </p:sp>
      <p:sp>
        <p:nvSpPr>
          <p:cNvPr id="13" name="Freeform 13"/>
          <p:cNvSpPr/>
          <p:nvPr/>
        </p:nvSpPr>
        <p:spPr>
          <a:xfrm>
            <a:off x="16009291" y="-1754687"/>
            <a:ext cx="3999411" cy="3999411"/>
          </a:xfrm>
          <a:custGeom>
            <a:avLst/>
            <a:gdLst/>
            <a:ahLst/>
            <a:cxnLst/>
            <a:rect l="l" t="t" r="r" b="b"/>
            <a:pathLst>
              <a:path w="3999411" h="3999411">
                <a:moveTo>
                  <a:pt x="0" y="0"/>
                </a:moveTo>
                <a:lnTo>
                  <a:pt x="3999411" y="0"/>
                </a:lnTo>
                <a:lnTo>
                  <a:pt x="3999411" y="3999411"/>
                </a:lnTo>
                <a:lnTo>
                  <a:pt x="0" y="3999411"/>
                </a:lnTo>
                <a:lnTo>
                  <a:pt x="0" y="0"/>
                </a:lnTo>
                <a:close/>
              </a:path>
            </a:pathLst>
          </a:custGeom>
          <a:blipFill>
            <a:blip r:embed="rId3"/>
            <a:stretch>
              <a:fillRect/>
            </a:stretch>
          </a:blipFill>
        </p:spPr>
        <p:txBody>
          <a:bodyPr/>
          <a:lstStyle/>
          <a:p>
            <a:endParaRPr lang="fr-FR"/>
          </a:p>
        </p:txBody>
      </p:sp>
      <p:sp>
        <p:nvSpPr>
          <p:cNvPr id="14" name="TextBox 14"/>
          <p:cNvSpPr txBox="1"/>
          <p:nvPr/>
        </p:nvSpPr>
        <p:spPr>
          <a:xfrm>
            <a:off x="3072313" y="6231861"/>
            <a:ext cx="2508339" cy="432811"/>
          </a:xfrm>
          <a:prstGeom prst="rect">
            <a:avLst/>
          </a:prstGeom>
        </p:spPr>
        <p:txBody>
          <a:bodyPr wrap="square" lIns="0" tIns="0" rIns="0" bIns="0" rtlCol="0" anchor="t">
            <a:spAutoFit/>
          </a:bodyPr>
          <a:lstStyle/>
          <a:p>
            <a:pPr algn="ctr">
              <a:lnSpc>
                <a:spcPts val="3499"/>
              </a:lnSpc>
              <a:spcBef>
                <a:spcPct val="0"/>
              </a:spcBef>
            </a:pPr>
            <a:r>
              <a:rPr lang="en-US" sz="2499" dirty="0">
                <a:solidFill>
                  <a:srgbClr val="000000"/>
                </a:solidFill>
                <a:latin typeface="Arial MT Pro"/>
                <a:ea typeface="Arial MT Pro"/>
                <a:cs typeface="Arial MT Pro"/>
                <a:sym typeface="Arial MT Pro"/>
              </a:rPr>
              <a:t>ILLUSTRATION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6428843" y="641797"/>
            <a:ext cx="4903393" cy="8616503"/>
            <a:chOff x="0" y="0"/>
            <a:chExt cx="986858" cy="1734160"/>
          </a:xfrm>
        </p:grpSpPr>
        <p:sp>
          <p:nvSpPr>
            <p:cNvPr id="3" name="Freeform 3"/>
            <p:cNvSpPr/>
            <p:nvPr/>
          </p:nvSpPr>
          <p:spPr>
            <a:xfrm>
              <a:off x="0" y="0"/>
              <a:ext cx="986858" cy="1734160"/>
            </a:xfrm>
            <a:custGeom>
              <a:avLst/>
              <a:gdLst/>
              <a:ahLst/>
              <a:cxnLst/>
              <a:rect l="l" t="t" r="r" b="b"/>
              <a:pathLst>
                <a:path w="986858" h="1734160">
                  <a:moveTo>
                    <a:pt x="104600" y="0"/>
                  </a:moveTo>
                  <a:lnTo>
                    <a:pt x="882258" y="0"/>
                  </a:lnTo>
                  <a:cubicBezTo>
                    <a:pt x="910000" y="0"/>
                    <a:pt x="936605" y="11020"/>
                    <a:pt x="956222" y="30637"/>
                  </a:cubicBezTo>
                  <a:cubicBezTo>
                    <a:pt x="975838" y="50253"/>
                    <a:pt x="986858" y="76859"/>
                    <a:pt x="986858" y="104600"/>
                  </a:cubicBezTo>
                  <a:lnTo>
                    <a:pt x="986858" y="1629560"/>
                  </a:lnTo>
                  <a:cubicBezTo>
                    <a:pt x="986858" y="1657302"/>
                    <a:pt x="975838" y="1683907"/>
                    <a:pt x="956222" y="1703523"/>
                  </a:cubicBezTo>
                  <a:cubicBezTo>
                    <a:pt x="936605" y="1723140"/>
                    <a:pt x="910000" y="1734160"/>
                    <a:pt x="882258" y="1734160"/>
                  </a:cubicBezTo>
                  <a:lnTo>
                    <a:pt x="104600" y="1734160"/>
                  </a:lnTo>
                  <a:cubicBezTo>
                    <a:pt x="76859" y="1734160"/>
                    <a:pt x="50253" y="1723140"/>
                    <a:pt x="30637" y="1703523"/>
                  </a:cubicBezTo>
                  <a:cubicBezTo>
                    <a:pt x="11020" y="1683907"/>
                    <a:pt x="0" y="1657302"/>
                    <a:pt x="0" y="1629560"/>
                  </a:cubicBezTo>
                  <a:lnTo>
                    <a:pt x="0" y="104600"/>
                  </a:lnTo>
                  <a:cubicBezTo>
                    <a:pt x="0" y="76859"/>
                    <a:pt x="11020" y="50253"/>
                    <a:pt x="30637" y="30637"/>
                  </a:cubicBezTo>
                  <a:cubicBezTo>
                    <a:pt x="50253" y="11020"/>
                    <a:pt x="76859" y="0"/>
                    <a:pt x="104600" y="0"/>
                  </a:cubicBezTo>
                  <a:close/>
                </a:path>
              </a:pathLst>
            </a:custGeom>
            <a:solidFill>
              <a:srgbClr val="1C4482"/>
            </a:solidFill>
          </p:spPr>
          <p:txBody>
            <a:bodyPr/>
            <a:lstStyle/>
            <a:p>
              <a:endParaRPr lang="fr-FR"/>
            </a:p>
          </p:txBody>
        </p:sp>
        <p:sp>
          <p:nvSpPr>
            <p:cNvPr id="4" name="TextBox 4"/>
            <p:cNvSpPr txBox="1"/>
            <p:nvPr/>
          </p:nvSpPr>
          <p:spPr>
            <a:xfrm>
              <a:off x="0" y="-38100"/>
              <a:ext cx="986858" cy="1772260"/>
            </a:xfrm>
            <a:prstGeom prst="rect">
              <a:avLst/>
            </a:prstGeom>
          </p:spPr>
          <p:txBody>
            <a:bodyPr lIns="50800" tIns="50800" rIns="50800" bIns="50800" rtlCol="0" anchor="ctr"/>
            <a:lstStyle/>
            <a:p>
              <a:pPr algn="ctr">
                <a:lnSpc>
                  <a:spcPts val="2659"/>
                </a:lnSpc>
              </a:pPr>
              <a:endParaRPr/>
            </a:p>
          </p:txBody>
        </p:sp>
      </p:grpSp>
      <p:sp>
        <p:nvSpPr>
          <p:cNvPr id="5" name="TextBox 5"/>
          <p:cNvSpPr txBox="1"/>
          <p:nvPr/>
        </p:nvSpPr>
        <p:spPr>
          <a:xfrm>
            <a:off x="1028700" y="933450"/>
            <a:ext cx="10800287" cy="781049"/>
          </a:xfrm>
          <a:prstGeom prst="rect">
            <a:avLst/>
          </a:prstGeom>
        </p:spPr>
        <p:txBody>
          <a:bodyPr lIns="0" tIns="0" rIns="0" bIns="0" rtlCol="0" anchor="t">
            <a:spAutoFit/>
          </a:bodyPr>
          <a:lstStyle/>
          <a:p>
            <a:pPr algn="l">
              <a:lnSpc>
                <a:spcPts val="6300"/>
              </a:lnSpc>
            </a:pPr>
            <a:r>
              <a:rPr lang="en-US" sz="4500" b="1">
                <a:solidFill>
                  <a:srgbClr val="FF8B09"/>
                </a:solidFill>
                <a:latin typeface="HK Grotesk Bold"/>
                <a:ea typeface="HK Grotesk Bold"/>
                <a:cs typeface="HK Grotesk Bold"/>
                <a:sym typeface="HK Grotesk Bold"/>
              </a:rPr>
              <a:t>TITLE</a:t>
            </a:r>
          </a:p>
        </p:txBody>
      </p:sp>
      <p:sp>
        <p:nvSpPr>
          <p:cNvPr id="6" name="TextBox 6"/>
          <p:cNvSpPr txBox="1"/>
          <p:nvPr/>
        </p:nvSpPr>
        <p:spPr>
          <a:xfrm>
            <a:off x="1028700" y="1638299"/>
            <a:ext cx="8365073" cy="606425"/>
          </a:xfrm>
          <a:prstGeom prst="rect">
            <a:avLst/>
          </a:prstGeom>
        </p:spPr>
        <p:txBody>
          <a:bodyPr lIns="0" tIns="0" rIns="0" bIns="0" rtlCol="0" anchor="t">
            <a:spAutoFit/>
          </a:bodyPr>
          <a:lstStyle/>
          <a:p>
            <a:pPr algn="l">
              <a:lnSpc>
                <a:spcPts val="4900"/>
              </a:lnSpc>
            </a:pPr>
            <a:r>
              <a:rPr lang="en-US" sz="3500">
                <a:solidFill>
                  <a:srgbClr val="FF8B09"/>
                </a:solidFill>
                <a:latin typeface="HK Grotesk"/>
                <a:ea typeface="HK Grotesk"/>
                <a:cs typeface="HK Grotesk"/>
                <a:sym typeface="HK Grotesk"/>
              </a:rPr>
              <a:t>SUBTITLE</a:t>
            </a:r>
          </a:p>
        </p:txBody>
      </p:sp>
      <p:sp>
        <p:nvSpPr>
          <p:cNvPr id="7" name="AutoShape 7"/>
          <p:cNvSpPr/>
          <p:nvPr/>
        </p:nvSpPr>
        <p:spPr>
          <a:xfrm>
            <a:off x="1028700" y="2480696"/>
            <a:ext cx="3852358" cy="0"/>
          </a:xfrm>
          <a:prstGeom prst="line">
            <a:avLst/>
          </a:prstGeom>
          <a:ln w="76200" cap="flat">
            <a:solidFill>
              <a:srgbClr val="1C4482"/>
            </a:solidFill>
            <a:prstDash val="solid"/>
            <a:headEnd type="none" w="sm" len="sm"/>
            <a:tailEnd type="none" w="sm" len="sm"/>
          </a:ln>
        </p:spPr>
        <p:txBody>
          <a:bodyPr/>
          <a:lstStyle/>
          <a:p>
            <a:endParaRPr lang="fr-FR"/>
          </a:p>
        </p:txBody>
      </p:sp>
      <p:sp>
        <p:nvSpPr>
          <p:cNvPr id="8" name="Freeform 8"/>
          <p:cNvSpPr/>
          <p:nvPr/>
        </p:nvSpPr>
        <p:spPr>
          <a:xfrm>
            <a:off x="16009291" y="-1754687"/>
            <a:ext cx="3999411" cy="3999411"/>
          </a:xfrm>
          <a:custGeom>
            <a:avLst/>
            <a:gdLst/>
            <a:ahLst/>
            <a:cxnLst/>
            <a:rect l="l" t="t" r="r" b="b"/>
            <a:pathLst>
              <a:path w="3999411" h="3999411">
                <a:moveTo>
                  <a:pt x="0" y="0"/>
                </a:moveTo>
                <a:lnTo>
                  <a:pt x="3999411" y="0"/>
                </a:lnTo>
                <a:lnTo>
                  <a:pt x="3999411" y="3999411"/>
                </a:lnTo>
                <a:lnTo>
                  <a:pt x="0" y="3999411"/>
                </a:lnTo>
                <a:lnTo>
                  <a:pt x="0" y="0"/>
                </a:lnTo>
                <a:close/>
              </a:path>
            </a:pathLst>
          </a:custGeom>
          <a:blipFill>
            <a:blip r:embed="rId2"/>
            <a:stretch>
              <a:fillRect/>
            </a:stretch>
          </a:blipFill>
        </p:spPr>
        <p:txBody>
          <a:bodyPr/>
          <a:lstStyle/>
          <a:p>
            <a:endParaRPr lang="fr-FR"/>
          </a:p>
        </p:txBody>
      </p:sp>
      <p:grpSp>
        <p:nvGrpSpPr>
          <p:cNvPr id="9" name="Group 9"/>
          <p:cNvGrpSpPr/>
          <p:nvPr/>
        </p:nvGrpSpPr>
        <p:grpSpPr>
          <a:xfrm rot="-10800000">
            <a:off x="11972870" y="641797"/>
            <a:ext cx="4903393" cy="8616503"/>
            <a:chOff x="0" y="0"/>
            <a:chExt cx="986858" cy="1734160"/>
          </a:xfrm>
        </p:grpSpPr>
        <p:sp>
          <p:nvSpPr>
            <p:cNvPr id="10" name="Freeform 10"/>
            <p:cNvSpPr/>
            <p:nvPr/>
          </p:nvSpPr>
          <p:spPr>
            <a:xfrm>
              <a:off x="0" y="0"/>
              <a:ext cx="986858" cy="1734160"/>
            </a:xfrm>
            <a:custGeom>
              <a:avLst/>
              <a:gdLst/>
              <a:ahLst/>
              <a:cxnLst/>
              <a:rect l="l" t="t" r="r" b="b"/>
              <a:pathLst>
                <a:path w="986858" h="1734160">
                  <a:moveTo>
                    <a:pt x="104600" y="0"/>
                  </a:moveTo>
                  <a:lnTo>
                    <a:pt x="882258" y="0"/>
                  </a:lnTo>
                  <a:cubicBezTo>
                    <a:pt x="910000" y="0"/>
                    <a:pt x="936605" y="11020"/>
                    <a:pt x="956222" y="30637"/>
                  </a:cubicBezTo>
                  <a:cubicBezTo>
                    <a:pt x="975838" y="50253"/>
                    <a:pt x="986858" y="76859"/>
                    <a:pt x="986858" y="104600"/>
                  </a:cubicBezTo>
                  <a:lnTo>
                    <a:pt x="986858" y="1629560"/>
                  </a:lnTo>
                  <a:cubicBezTo>
                    <a:pt x="986858" y="1657302"/>
                    <a:pt x="975838" y="1683907"/>
                    <a:pt x="956222" y="1703523"/>
                  </a:cubicBezTo>
                  <a:cubicBezTo>
                    <a:pt x="936605" y="1723140"/>
                    <a:pt x="910000" y="1734160"/>
                    <a:pt x="882258" y="1734160"/>
                  </a:cubicBezTo>
                  <a:lnTo>
                    <a:pt x="104600" y="1734160"/>
                  </a:lnTo>
                  <a:cubicBezTo>
                    <a:pt x="76859" y="1734160"/>
                    <a:pt x="50253" y="1723140"/>
                    <a:pt x="30637" y="1703523"/>
                  </a:cubicBezTo>
                  <a:cubicBezTo>
                    <a:pt x="11020" y="1683907"/>
                    <a:pt x="0" y="1657302"/>
                    <a:pt x="0" y="1629560"/>
                  </a:cubicBezTo>
                  <a:lnTo>
                    <a:pt x="0" y="104600"/>
                  </a:lnTo>
                  <a:cubicBezTo>
                    <a:pt x="0" y="76859"/>
                    <a:pt x="11020" y="50253"/>
                    <a:pt x="30637" y="30637"/>
                  </a:cubicBezTo>
                  <a:cubicBezTo>
                    <a:pt x="50253" y="11020"/>
                    <a:pt x="76859" y="0"/>
                    <a:pt x="104600" y="0"/>
                  </a:cubicBezTo>
                  <a:close/>
                </a:path>
              </a:pathLst>
            </a:custGeom>
            <a:solidFill>
              <a:srgbClr val="1C4482"/>
            </a:solidFill>
          </p:spPr>
          <p:txBody>
            <a:bodyPr/>
            <a:lstStyle/>
            <a:p>
              <a:endParaRPr lang="fr-FR"/>
            </a:p>
          </p:txBody>
        </p:sp>
        <p:sp>
          <p:nvSpPr>
            <p:cNvPr id="11" name="TextBox 11"/>
            <p:cNvSpPr txBox="1"/>
            <p:nvPr/>
          </p:nvSpPr>
          <p:spPr>
            <a:xfrm>
              <a:off x="0" y="-38100"/>
              <a:ext cx="986858" cy="1772260"/>
            </a:xfrm>
            <a:prstGeom prst="rect">
              <a:avLst/>
            </a:prstGeom>
          </p:spPr>
          <p:txBody>
            <a:bodyPr lIns="50800" tIns="50800" rIns="50800" bIns="50800" rtlCol="0" anchor="ctr"/>
            <a:lstStyle/>
            <a:p>
              <a:pPr algn="ctr">
                <a:lnSpc>
                  <a:spcPts val="2659"/>
                </a:lnSpc>
              </a:pPr>
              <a:endParaRPr/>
            </a:p>
          </p:txBody>
        </p:sp>
      </p:grpSp>
      <p:sp>
        <p:nvSpPr>
          <p:cNvPr id="12" name="TextBox 12"/>
          <p:cNvSpPr txBox="1"/>
          <p:nvPr/>
        </p:nvSpPr>
        <p:spPr>
          <a:xfrm>
            <a:off x="7193285" y="1242462"/>
            <a:ext cx="3374510" cy="7574280"/>
          </a:xfrm>
          <a:prstGeom prst="rect">
            <a:avLst/>
          </a:prstGeom>
        </p:spPr>
        <p:txBody>
          <a:bodyPr lIns="0" tIns="0" rIns="0" bIns="0" rtlCol="0" anchor="t">
            <a:spAutoFit/>
          </a:bodyPr>
          <a:lstStyle/>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FFFFFF"/>
              </a:solidFill>
              <a:latin typeface="Arial MT Pro"/>
              <a:ea typeface="Arial MT Pro"/>
              <a:cs typeface="Arial MT Pro"/>
              <a:sym typeface="Arial MT Pro"/>
            </a:endParaRPr>
          </a:p>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a:t>
            </a:r>
          </a:p>
        </p:txBody>
      </p:sp>
      <p:sp>
        <p:nvSpPr>
          <p:cNvPr id="13" name="TextBox 13"/>
          <p:cNvSpPr txBox="1"/>
          <p:nvPr/>
        </p:nvSpPr>
        <p:spPr>
          <a:xfrm>
            <a:off x="12737312" y="1124808"/>
            <a:ext cx="3374510" cy="7574280"/>
          </a:xfrm>
          <a:prstGeom prst="rect">
            <a:avLst/>
          </a:prstGeom>
        </p:spPr>
        <p:txBody>
          <a:bodyPr lIns="0" tIns="0" rIns="0" bIns="0" rtlCol="0" anchor="t">
            <a:spAutoFit/>
          </a:bodyPr>
          <a:lstStyle/>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FFFFFF"/>
              </a:solidFill>
              <a:latin typeface="Arial MT Pro"/>
              <a:ea typeface="Arial MT Pro"/>
              <a:cs typeface="Arial MT Pro"/>
              <a:sym typeface="Arial MT Pro"/>
            </a:endParaRPr>
          </a:p>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a:t>
            </a:r>
          </a:p>
        </p:txBody>
      </p:sp>
      <p:sp>
        <p:nvSpPr>
          <p:cNvPr id="14" name="TextBox 14"/>
          <p:cNvSpPr txBox="1"/>
          <p:nvPr/>
        </p:nvSpPr>
        <p:spPr>
          <a:xfrm>
            <a:off x="1028700" y="3166496"/>
            <a:ext cx="4761968" cy="5374005"/>
          </a:xfrm>
          <a:prstGeom prst="rect">
            <a:avLst/>
          </a:prstGeom>
        </p:spPr>
        <p:txBody>
          <a:bodyPr lIns="0" tIns="0" rIns="0" bIns="0" rtlCol="0" anchor="t">
            <a:spAutoFit/>
          </a:bodyPr>
          <a:lstStyle/>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a:t>
            </a:r>
          </a:p>
        </p:txBody>
      </p:sp>
      <p:sp>
        <p:nvSpPr>
          <p:cNvPr id="15" name="Freeform 15"/>
          <p:cNvSpPr/>
          <p:nvPr/>
        </p:nvSpPr>
        <p:spPr>
          <a:xfrm>
            <a:off x="-3505571" y="8010956"/>
            <a:ext cx="5405550" cy="5405550"/>
          </a:xfrm>
          <a:custGeom>
            <a:avLst/>
            <a:gdLst/>
            <a:ahLst/>
            <a:cxnLst/>
            <a:rect l="l" t="t" r="r" b="b"/>
            <a:pathLst>
              <a:path w="5405550" h="5405550">
                <a:moveTo>
                  <a:pt x="0" y="0"/>
                </a:moveTo>
                <a:lnTo>
                  <a:pt x="5405550" y="0"/>
                </a:lnTo>
                <a:lnTo>
                  <a:pt x="5405550" y="5405550"/>
                </a:lnTo>
                <a:lnTo>
                  <a:pt x="0" y="5405550"/>
                </a:lnTo>
                <a:lnTo>
                  <a:pt x="0" y="0"/>
                </a:lnTo>
                <a:close/>
              </a:path>
            </a:pathLst>
          </a:custGeom>
          <a:blipFill>
            <a:blip r:embed="rId3"/>
            <a:stretch>
              <a:fillRect/>
            </a:stretch>
          </a:blipFill>
        </p:spPr>
        <p:txBody>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5953735"/>
            <a:chOff x="0" y="0"/>
            <a:chExt cx="4816593" cy="1568062"/>
          </a:xfrm>
        </p:grpSpPr>
        <p:sp>
          <p:nvSpPr>
            <p:cNvPr id="3" name="Freeform 3"/>
            <p:cNvSpPr/>
            <p:nvPr/>
          </p:nvSpPr>
          <p:spPr>
            <a:xfrm>
              <a:off x="0" y="0"/>
              <a:ext cx="4816592" cy="1568062"/>
            </a:xfrm>
            <a:custGeom>
              <a:avLst/>
              <a:gdLst/>
              <a:ahLst/>
              <a:cxnLst/>
              <a:rect l="l" t="t" r="r" b="b"/>
              <a:pathLst>
                <a:path w="4816592" h="1568062">
                  <a:moveTo>
                    <a:pt x="0" y="0"/>
                  </a:moveTo>
                  <a:lnTo>
                    <a:pt x="4816592" y="0"/>
                  </a:lnTo>
                  <a:lnTo>
                    <a:pt x="4816592" y="1568062"/>
                  </a:lnTo>
                  <a:lnTo>
                    <a:pt x="0" y="1568062"/>
                  </a:lnTo>
                  <a:close/>
                </a:path>
              </a:pathLst>
            </a:custGeom>
            <a:solidFill>
              <a:srgbClr val="1C4482"/>
            </a:solidFill>
          </p:spPr>
          <p:txBody>
            <a:bodyPr/>
            <a:lstStyle/>
            <a:p>
              <a:endParaRPr lang="fr-FR"/>
            </a:p>
          </p:txBody>
        </p:sp>
        <p:sp>
          <p:nvSpPr>
            <p:cNvPr id="4" name="TextBox 4"/>
            <p:cNvSpPr txBox="1"/>
            <p:nvPr/>
          </p:nvSpPr>
          <p:spPr>
            <a:xfrm>
              <a:off x="0" y="-38100"/>
              <a:ext cx="4816593" cy="1606162"/>
            </a:xfrm>
            <a:prstGeom prst="rect">
              <a:avLst/>
            </a:prstGeom>
          </p:spPr>
          <p:txBody>
            <a:bodyPr lIns="50800" tIns="50800" rIns="50800" bIns="50800" rtlCol="0" anchor="ctr"/>
            <a:lstStyle/>
            <a:p>
              <a:pPr algn="ctr">
                <a:lnSpc>
                  <a:spcPts val="2659"/>
                </a:lnSpc>
              </a:pPr>
              <a:endParaRPr/>
            </a:p>
          </p:txBody>
        </p:sp>
      </p:grpSp>
      <p:sp>
        <p:nvSpPr>
          <p:cNvPr id="5" name="Freeform 5"/>
          <p:cNvSpPr/>
          <p:nvPr/>
        </p:nvSpPr>
        <p:spPr>
          <a:xfrm>
            <a:off x="16009291" y="-1754687"/>
            <a:ext cx="3999411" cy="3999411"/>
          </a:xfrm>
          <a:custGeom>
            <a:avLst/>
            <a:gdLst/>
            <a:ahLst/>
            <a:cxnLst/>
            <a:rect l="l" t="t" r="r" b="b"/>
            <a:pathLst>
              <a:path w="3999411" h="3999411">
                <a:moveTo>
                  <a:pt x="0" y="0"/>
                </a:moveTo>
                <a:lnTo>
                  <a:pt x="3999411" y="0"/>
                </a:lnTo>
                <a:lnTo>
                  <a:pt x="3999411" y="3999411"/>
                </a:lnTo>
                <a:lnTo>
                  <a:pt x="0" y="3999411"/>
                </a:lnTo>
                <a:lnTo>
                  <a:pt x="0" y="0"/>
                </a:lnTo>
                <a:close/>
              </a:path>
            </a:pathLst>
          </a:custGeom>
          <a:blipFill>
            <a:blip r:embed="rId2"/>
            <a:stretch>
              <a:fillRect/>
            </a:stretch>
          </a:blipFill>
        </p:spPr>
        <p:txBody>
          <a:bodyPr/>
          <a:lstStyle/>
          <a:p>
            <a:endParaRPr lang="fr-FR"/>
          </a:p>
        </p:txBody>
      </p:sp>
      <p:sp>
        <p:nvSpPr>
          <p:cNvPr id="6" name="Freeform 6"/>
          <p:cNvSpPr/>
          <p:nvPr/>
        </p:nvSpPr>
        <p:spPr>
          <a:xfrm>
            <a:off x="-3460053" y="7972730"/>
            <a:ext cx="5405550" cy="5405550"/>
          </a:xfrm>
          <a:custGeom>
            <a:avLst/>
            <a:gdLst/>
            <a:ahLst/>
            <a:cxnLst/>
            <a:rect l="l" t="t" r="r" b="b"/>
            <a:pathLst>
              <a:path w="5405550" h="5405550">
                <a:moveTo>
                  <a:pt x="0" y="0"/>
                </a:moveTo>
                <a:lnTo>
                  <a:pt x="5405550" y="0"/>
                </a:lnTo>
                <a:lnTo>
                  <a:pt x="5405550" y="5405550"/>
                </a:lnTo>
                <a:lnTo>
                  <a:pt x="0" y="5405550"/>
                </a:lnTo>
                <a:lnTo>
                  <a:pt x="0" y="0"/>
                </a:lnTo>
                <a:close/>
              </a:path>
            </a:pathLst>
          </a:custGeom>
          <a:blipFill>
            <a:blip r:embed="rId3"/>
            <a:stretch>
              <a:fillRect/>
            </a:stretch>
          </a:blipFill>
        </p:spPr>
        <p:txBody>
          <a:bodyPr/>
          <a:lstStyle/>
          <a:p>
            <a:endParaRPr lang="fr-FR"/>
          </a:p>
        </p:txBody>
      </p:sp>
      <p:grpSp>
        <p:nvGrpSpPr>
          <p:cNvPr id="7" name="Group 7"/>
          <p:cNvGrpSpPr/>
          <p:nvPr/>
        </p:nvGrpSpPr>
        <p:grpSpPr>
          <a:xfrm>
            <a:off x="12174828" y="6687160"/>
            <a:ext cx="5084472" cy="2571140"/>
            <a:chOff x="0" y="0"/>
            <a:chExt cx="1339120" cy="677173"/>
          </a:xfrm>
        </p:grpSpPr>
        <p:sp>
          <p:nvSpPr>
            <p:cNvPr id="8" name="Freeform 8"/>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9" name="TextBox 9"/>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10" name="Group 10"/>
          <p:cNvGrpSpPr/>
          <p:nvPr/>
        </p:nvGrpSpPr>
        <p:grpSpPr>
          <a:xfrm>
            <a:off x="6601764" y="6687160"/>
            <a:ext cx="5084472" cy="2571140"/>
            <a:chOff x="0" y="0"/>
            <a:chExt cx="1339120" cy="677173"/>
          </a:xfrm>
        </p:grpSpPr>
        <p:sp>
          <p:nvSpPr>
            <p:cNvPr id="11" name="Freeform 11"/>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12" name="TextBox 12"/>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sp>
        <p:nvSpPr>
          <p:cNvPr id="13" name="TextBox 13"/>
          <p:cNvSpPr txBox="1"/>
          <p:nvPr/>
        </p:nvSpPr>
        <p:spPr>
          <a:xfrm>
            <a:off x="1028700" y="933450"/>
            <a:ext cx="10800287" cy="781049"/>
          </a:xfrm>
          <a:prstGeom prst="rect">
            <a:avLst/>
          </a:prstGeom>
        </p:spPr>
        <p:txBody>
          <a:bodyPr lIns="0" tIns="0" rIns="0" bIns="0" rtlCol="0" anchor="t">
            <a:spAutoFit/>
          </a:bodyPr>
          <a:lstStyle/>
          <a:p>
            <a:pPr algn="l">
              <a:lnSpc>
                <a:spcPts val="6300"/>
              </a:lnSpc>
            </a:pPr>
            <a:r>
              <a:rPr lang="en-US" sz="4500" b="1">
                <a:solidFill>
                  <a:srgbClr val="FF8B09"/>
                </a:solidFill>
                <a:latin typeface="HK Grotesk Bold"/>
                <a:ea typeface="HK Grotesk Bold"/>
                <a:cs typeface="HK Grotesk Bold"/>
                <a:sym typeface="HK Grotesk Bold"/>
              </a:rPr>
              <a:t>TITLE</a:t>
            </a:r>
          </a:p>
        </p:txBody>
      </p:sp>
      <p:sp>
        <p:nvSpPr>
          <p:cNvPr id="14" name="TextBox 14"/>
          <p:cNvSpPr txBox="1"/>
          <p:nvPr/>
        </p:nvSpPr>
        <p:spPr>
          <a:xfrm>
            <a:off x="1028700" y="1638299"/>
            <a:ext cx="8365073" cy="606425"/>
          </a:xfrm>
          <a:prstGeom prst="rect">
            <a:avLst/>
          </a:prstGeom>
        </p:spPr>
        <p:txBody>
          <a:bodyPr lIns="0" tIns="0" rIns="0" bIns="0" rtlCol="0" anchor="t">
            <a:spAutoFit/>
          </a:bodyPr>
          <a:lstStyle/>
          <a:p>
            <a:pPr algn="l">
              <a:lnSpc>
                <a:spcPts val="4900"/>
              </a:lnSpc>
            </a:pPr>
            <a:r>
              <a:rPr lang="en-US" sz="3500">
                <a:solidFill>
                  <a:srgbClr val="FF8B09"/>
                </a:solidFill>
                <a:latin typeface="HK Grotesk"/>
                <a:ea typeface="HK Grotesk"/>
                <a:cs typeface="HK Grotesk"/>
                <a:sym typeface="HK Grotesk"/>
              </a:rPr>
              <a:t>SUBTITLE</a:t>
            </a:r>
          </a:p>
        </p:txBody>
      </p:sp>
      <p:sp>
        <p:nvSpPr>
          <p:cNvPr id="15" name="TextBox 15"/>
          <p:cNvSpPr txBox="1"/>
          <p:nvPr/>
        </p:nvSpPr>
        <p:spPr>
          <a:xfrm>
            <a:off x="1028700" y="2900667"/>
            <a:ext cx="16230600" cy="2230755"/>
          </a:xfrm>
          <a:prstGeom prst="rect">
            <a:avLst/>
          </a:prstGeom>
        </p:spPr>
        <p:txBody>
          <a:bodyPr lIns="0" tIns="0" rIns="0" bIns="0" rtlCol="0" anchor="t">
            <a:spAutoFit/>
          </a:bodyPr>
          <a:lstStyle/>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FFFFFF"/>
              </a:solidFill>
              <a:latin typeface="Arial MT Pro"/>
              <a:ea typeface="Arial MT Pro"/>
              <a:cs typeface="Arial MT Pro"/>
              <a:sym typeface="Arial MT Pro"/>
            </a:endParaRPr>
          </a:p>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p:txBody>
      </p:sp>
      <p:grpSp>
        <p:nvGrpSpPr>
          <p:cNvPr id="16" name="Group 16"/>
          <p:cNvGrpSpPr/>
          <p:nvPr/>
        </p:nvGrpSpPr>
        <p:grpSpPr>
          <a:xfrm>
            <a:off x="9144000" y="6213783"/>
            <a:ext cx="2039186" cy="1265379"/>
            <a:chOff x="0" y="0"/>
            <a:chExt cx="537069" cy="333269"/>
          </a:xfrm>
        </p:grpSpPr>
        <p:sp>
          <p:nvSpPr>
            <p:cNvPr id="17" name="Freeform 17"/>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18" name="TextBox 18"/>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grpSp>
        <p:nvGrpSpPr>
          <p:cNvPr id="19" name="Group 19"/>
          <p:cNvGrpSpPr/>
          <p:nvPr/>
        </p:nvGrpSpPr>
        <p:grpSpPr>
          <a:xfrm>
            <a:off x="14717064" y="6213783"/>
            <a:ext cx="2039186" cy="1265379"/>
            <a:chOff x="0" y="0"/>
            <a:chExt cx="537069" cy="333269"/>
          </a:xfrm>
        </p:grpSpPr>
        <p:sp>
          <p:nvSpPr>
            <p:cNvPr id="20" name="Freeform 20"/>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21" name="TextBox 21"/>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grpSp>
        <p:nvGrpSpPr>
          <p:cNvPr id="22" name="Group 22"/>
          <p:cNvGrpSpPr/>
          <p:nvPr/>
        </p:nvGrpSpPr>
        <p:grpSpPr>
          <a:xfrm>
            <a:off x="1028700" y="6213783"/>
            <a:ext cx="5084472" cy="3044517"/>
            <a:chOff x="0" y="0"/>
            <a:chExt cx="6779296" cy="4059356"/>
          </a:xfrm>
        </p:grpSpPr>
        <p:grpSp>
          <p:nvGrpSpPr>
            <p:cNvPr id="23" name="Group 23"/>
            <p:cNvGrpSpPr/>
            <p:nvPr/>
          </p:nvGrpSpPr>
          <p:grpSpPr>
            <a:xfrm>
              <a:off x="0" y="631169"/>
              <a:ext cx="6779296" cy="3428187"/>
              <a:chOff x="0" y="0"/>
              <a:chExt cx="1339120" cy="677173"/>
            </a:xfrm>
          </p:grpSpPr>
          <p:sp>
            <p:nvSpPr>
              <p:cNvPr id="24" name="Freeform 24"/>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25" name="TextBox 25"/>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26" name="Group 26"/>
            <p:cNvGrpSpPr/>
            <p:nvPr/>
          </p:nvGrpSpPr>
          <p:grpSpPr>
            <a:xfrm>
              <a:off x="3389648" y="0"/>
              <a:ext cx="2718914" cy="1687173"/>
              <a:chOff x="0" y="0"/>
              <a:chExt cx="537069" cy="333269"/>
            </a:xfrm>
          </p:grpSpPr>
          <p:sp>
            <p:nvSpPr>
              <p:cNvPr id="27" name="Freeform 27"/>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28" name="TextBox 28"/>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29" name="TextBox 29"/>
            <p:cNvSpPr txBox="1"/>
            <p:nvPr/>
          </p:nvSpPr>
          <p:spPr>
            <a:xfrm>
              <a:off x="3389648"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1</a:t>
              </a:r>
            </a:p>
          </p:txBody>
        </p:sp>
      </p:grpSp>
      <p:sp>
        <p:nvSpPr>
          <p:cNvPr id="30" name="TextBox 30"/>
          <p:cNvSpPr txBox="1"/>
          <p:nvPr/>
        </p:nvSpPr>
        <p:spPr>
          <a:xfrm>
            <a:off x="9144000" y="6165434"/>
            <a:ext cx="2039186" cy="2190753"/>
          </a:xfrm>
          <a:prstGeom prst="rect">
            <a:avLst/>
          </a:prstGeom>
        </p:spPr>
        <p:txBody>
          <a:bodyPr lIns="0" tIns="0" rIns="0" bIns="0" rtlCol="0" anchor="t">
            <a:spAutoFit/>
          </a:bodyPr>
          <a:lstStyle/>
          <a:p>
            <a:pPr algn="ctr">
              <a:lnSpc>
                <a:spcPts val="8399"/>
              </a:lnSpc>
            </a:pPr>
            <a:r>
              <a:rPr lang="en-US" sz="5999" b="1">
                <a:solidFill>
                  <a:srgbClr val="FFFFFF"/>
                </a:solidFill>
                <a:latin typeface="Arial MT Pro Bold"/>
                <a:ea typeface="Arial MT Pro Bold"/>
                <a:cs typeface="Arial MT Pro Bold"/>
                <a:sym typeface="Arial MT Pro Bold"/>
              </a:rPr>
              <a:t>2</a:t>
            </a:r>
          </a:p>
          <a:p>
            <a:pPr algn="ctr">
              <a:lnSpc>
                <a:spcPts val="8399"/>
              </a:lnSpc>
              <a:spcBef>
                <a:spcPct val="0"/>
              </a:spcBef>
            </a:pPr>
            <a:endParaRPr lang="en-US" sz="5999" b="1">
              <a:solidFill>
                <a:srgbClr val="FFFFFF"/>
              </a:solidFill>
              <a:latin typeface="Arial MT Pro Bold"/>
              <a:ea typeface="Arial MT Pro Bold"/>
              <a:cs typeface="Arial MT Pro Bold"/>
              <a:sym typeface="Arial MT Pro Bold"/>
            </a:endParaRPr>
          </a:p>
        </p:txBody>
      </p:sp>
      <p:sp>
        <p:nvSpPr>
          <p:cNvPr id="31" name="TextBox 31"/>
          <p:cNvSpPr txBox="1"/>
          <p:nvPr/>
        </p:nvSpPr>
        <p:spPr>
          <a:xfrm>
            <a:off x="14715186" y="6165434"/>
            <a:ext cx="2039186" cy="1133478"/>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242620"/>
            <a:chOff x="0" y="0"/>
            <a:chExt cx="4816593" cy="327275"/>
          </a:xfrm>
        </p:grpSpPr>
        <p:sp>
          <p:nvSpPr>
            <p:cNvPr id="3" name="Freeform 3"/>
            <p:cNvSpPr/>
            <p:nvPr/>
          </p:nvSpPr>
          <p:spPr>
            <a:xfrm>
              <a:off x="0" y="0"/>
              <a:ext cx="4816592" cy="327275"/>
            </a:xfrm>
            <a:custGeom>
              <a:avLst/>
              <a:gdLst/>
              <a:ahLst/>
              <a:cxnLst/>
              <a:rect l="l" t="t" r="r" b="b"/>
              <a:pathLst>
                <a:path w="4816592" h="327275">
                  <a:moveTo>
                    <a:pt x="0" y="0"/>
                  </a:moveTo>
                  <a:lnTo>
                    <a:pt x="4816592" y="0"/>
                  </a:lnTo>
                  <a:lnTo>
                    <a:pt x="4816592" y="327275"/>
                  </a:lnTo>
                  <a:lnTo>
                    <a:pt x="0" y="327275"/>
                  </a:lnTo>
                  <a:close/>
                </a:path>
              </a:pathLst>
            </a:custGeom>
            <a:solidFill>
              <a:srgbClr val="1C4482"/>
            </a:solidFill>
          </p:spPr>
          <p:txBody>
            <a:bodyPr/>
            <a:lstStyle/>
            <a:p>
              <a:endParaRPr lang="fr-FR"/>
            </a:p>
          </p:txBody>
        </p:sp>
        <p:sp>
          <p:nvSpPr>
            <p:cNvPr id="4" name="TextBox 4"/>
            <p:cNvSpPr txBox="1"/>
            <p:nvPr/>
          </p:nvSpPr>
          <p:spPr>
            <a:xfrm>
              <a:off x="0" y="-38100"/>
              <a:ext cx="4816593" cy="365375"/>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0" y="6950551"/>
            <a:ext cx="18288000" cy="3336449"/>
            <a:chOff x="0" y="0"/>
            <a:chExt cx="4816593" cy="878736"/>
          </a:xfrm>
        </p:grpSpPr>
        <p:sp>
          <p:nvSpPr>
            <p:cNvPr id="6" name="Freeform 6"/>
            <p:cNvSpPr/>
            <p:nvPr/>
          </p:nvSpPr>
          <p:spPr>
            <a:xfrm>
              <a:off x="0" y="0"/>
              <a:ext cx="4816592" cy="878736"/>
            </a:xfrm>
            <a:custGeom>
              <a:avLst/>
              <a:gdLst/>
              <a:ahLst/>
              <a:cxnLst/>
              <a:rect l="l" t="t" r="r" b="b"/>
              <a:pathLst>
                <a:path w="4816592" h="878736">
                  <a:moveTo>
                    <a:pt x="0" y="0"/>
                  </a:moveTo>
                  <a:lnTo>
                    <a:pt x="4816592" y="0"/>
                  </a:lnTo>
                  <a:lnTo>
                    <a:pt x="4816592" y="878736"/>
                  </a:lnTo>
                  <a:lnTo>
                    <a:pt x="0" y="878736"/>
                  </a:lnTo>
                  <a:close/>
                </a:path>
              </a:pathLst>
            </a:custGeom>
            <a:solidFill>
              <a:srgbClr val="1C4482"/>
            </a:solidFill>
          </p:spPr>
          <p:txBody>
            <a:bodyPr/>
            <a:lstStyle/>
            <a:p>
              <a:endParaRPr lang="fr-FR"/>
            </a:p>
          </p:txBody>
        </p:sp>
        <p:sp>
          <p:nvSpPr>
            <p:cNvPr id="7" name="TextBox 7"/>
            <p:cNvSpPr txBox="1"/>
            <p:nvPr/>
          </p:nvSpPr>
          <p:spPr>
            <a:xfrm>
              <a:off x="0" y="-38100"/>
              <a:ext cx="4816593" cy="916836"/>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663441" y="8287294"/>
            <a:ext cx="3999411" cy="3999411"/>
          </a:xfrm>
          <a:custGeom>
            <a:avLst/>
            <a:gdLst/>
            <a:ahLst/>
            <a:cxnLst/>
            <a:rect l="l" t="t" r="r" b="b"/>
            <a:pathLst>
              <a:path w="3999411" h="3999411">
                <a:moveTo>
                  <a:pt x="0" y="0"/>
                </a:moveTo>
                <a:lnTo>
                  <a:pt x="3999411" y="0"/>
                </a:lnTo>
                <a:lnTo>
                  <a:pt x="3999411" y="3999412"/>
                </a:lnTo>
                <a:lnTo>
                  <a:pt x="0" y="3999412"/>
                </a:lnTo>
                <a:lnTo>
                  <a:pt x="0" y="0"/>
                </a:lnTo>
                <a:close/>
              </a:path>
            </a:pathLst>
          </a:custGeom>
          <a:blipFill>
            <a:blip r:embed="rId2"/>
            <a:stretch>
              <a:fillRect/>
            </a:stretch>
          </a:blipFill>
        </p:spPr>
        <p:txBody>
          <a:bodyPr/>
          <a:lstStyle/>
          <a:p>
            <a:endParaRPr lang="fr-FR"/>
          </a:p>
        </p:txBody>
      </p:sp>
      <p:sp>
        <p:nvSpPr>
          <p:cNvPr id="9" name="TextBox 9"/>
          <p:cNvSpPr txBox="1"/>
          <p:nvPr/>
        </p:nvSpPr>
        <p:spPr>
          <a:xfrm>
            <a:off x="1028700" y="1547943"/>
            <a:ext cx="10800287" cy="781049"/>
          </a:xfrm>
          <a:prstGeom prst="rect">
            <a:avLst/>
          </a:prstGeom>
        </p:spPr>
        <p:txBody>
          <a:bodyPr lIns="0" tIns="0" rIns="0" bIns="0" rtlCol="0" anchor="t">
            <a:spAutoFit/>
          </a:bodyPr>
          <a:lstStyle/>
          <a:p>
            <a:pPr algn="l">
              <a:lnSpc>
                <a:spcPts val="6300"/>
              </a:lnSpc>
            </a:pPr>
            <a:r>
              <a:rPr lang="en-US" sz="4500" b="1">
                <a:solidFill>
                  <a:srgbClr val="FF8B09"/>
                </a:solidFill>
                <a:latin typeface="HK Grotesk Bold"/>
                <a:ea typeface="HK Grotesk Bold"/>
                <a:cs typeface="HK Grotesk Bold"/>
                <a:sym typeface="HK Grotesk Bold"/>
              </a:rPr>
              <a:t>TITLE</a:t>
            </a:r>
          </a:p>
        </p:txBody>
      </p:sp>
      <p:sp>
        <p:nvSpPr>
          <p:cNvPr id="10" name="TextBox 10"/>
          <p:cNvSpPr txBox="1"/>
          <p:nvPr/>
        </p:nvSpPr>
        <p:spPr>
          <a:xfrm>
            <a:off x="1028700" y="2252792"/>
            <a:ext cx="8365073" cy="606425"/>
          </a:xfrm>
          <a:prstGeom prst="rect">
            <a:avLst/>
          </a:prstGeom>
        </p:spPr>
        <p:txBody>
          <a:bodyPr lIns="0" tIns="0" rIns="0" bIns="0" rtlCol="0" anchor="t">
            <a:spAutoFit/>
          </a:bodyPr>
          <a:lstStyle/>
          <a:p>
            <a:pPr algn="l">
              <a:lnSpc>
                <a:spcPts val="4900"/>
              </a:lnSpc>
            </a:pPr>
            <a:r>
              <a:rPr lang="en-US" sz="3500">
                <a:solidFill>
                  <a:srgbClr val="FF8B09"/>
                </a:solidFill>
                <a:latin typeface="HK Grotesk"/>
                <a:ea typeface="HK Grotesk"/>
                <a:cs typeface="HK Grotesk"/>
                <a:sym typeface="HK Grotesk"/>
              </a:rPr>
              <a:t>SUBTITLE</a:t>
            </a:r>
          </a:p>
        </p:txBody>
      </p:sp>
      <p:sp>
        <p:nvSpPr>
          <p:cNvPr id="11" name="TextBox 11"/>
          <p:cNvSpPr txBox="1"/>
          <p:nvPr/>
        </p:nvSpPr>
        <p:spPr>
          <a:xfrm>
            <a:off x="1028700" y="3486294"/>
            <a:ext cx="16230600" cy="2230755"/>
          </a:xfrm>
          <a:prstGeom prst="rect">
            <a:avLst/>
          </a:prstGeom>
        </p:spPr>
        <p:txBody>
          <a:bodyPr lIns="0" tIns="0" rIns="0" bIns="0" rtlCol="0" anchor="t">
            <a:spAutoFit/>
          </a:bodyPr>
          <a:lstStyle/>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p:txBody>
      </p:sp>
      <p:sp>
        <p:nvSpPr>
          <p:cNvPr id="12" name="TextBox 12"/>
          <p:cNvSpPr txBox="1"/>
          <p:nvPr/>
        </p:nvSpPr>
        <p:spPr>
          <a:xfrm>
            <a:off x="2643239" y="7605304"/>
            <a:ext cx="15138168" cy="1287780"/>
          </a:xfrm>
          <a:prstGeom prst="rect">
            <a:avLst/>
          </a:prstGeom>
        </p:spPr>
        <p:txBody>
          <a:bodyPr lIns="0" tIns="0" rIns="0" bIns="0" rtlCol="0" anchor="t">
            <a:spAutoFit/>
          </a:bodyPr>
          <a:lstStyle/>
          <a:p>
            <a:pPr algn="just">
              <a:lnSpc>
                <a:spcPts val="2520"/>
              </a:lnSpc>
              <a:spcBef>
                <a:spcPct val="0"/>
              </a:spcBef>
            </a:pPr>
            <a:r>
              <a:rPr lang="en-US" sz="1800">
                <a:solidFill>
                  <a:srgbClr val="FFFFFF"/>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242620"/>
            <a:chOff x="0" y="0"/>
            <a:chExt cx="4816593" cy="327275"/>
          </a:xfrm>
        </p:grpSpPr>
        <p:sp>
          <p:nvSpPr>
            <p:cNvPr id="3" name="Freeform 3"/>
            <p:cNvSpPr/>
            <p:nvPr/>
          </p:nvSpPr>
          <p:spPr>
            <a:xfrm>
              <a:off x="0" y="0"/>
              <a:ext cx="4816592" cy="327275"/>
            </a:xfrm>
            <a:custGeom>
              <a:avLst/>
              <a:gdLst/>
              <a:ahLst/>
              <a:cxnLst/>
              <a:rect l="l" t="t" r="r" b="b"/>
              <a:pathLst>
                <a:path w="4816592" h="327275">
                  <a:moveTo>
                    <a:pt x="0" y="0"/>
                  </a:moveTo>
                  <a:lnTo>
                    <a:pt x="4816592" y="0"/>
                  </a:lnTo>
                  <a:lnTo>
                    <a:pt x="4816592" y="327275"/>
                  </a:lnTo>
                  <a:lnTo>
                    <a:pt x="0" y="327275"/>
                  </a:lnTo>
                  <a:close/>
                </a:path>
              </a:pathLst>
            </a:custGeom>
            <a:solidFill>
              <a:srgbClr val="1C4482"/>
            </a:solidFill>
          </p:spPr>
          <p:txBody>
            <a:bodyPr/>
            <a:lstStyle/>
            <a:p>
              <a:endParaRPr lang="fr-FR"/>
            </a:p>
          </p:txBody>
        </p:sp>
        <p:sp>
          <p:nvSpPr>
            <p:cNvPr id="4" name="TextBox 4"/>
            <p:cNvSpPr txBox="1"/>
            <p:nvPr/>
          </p:nvSpPr>
          <p:spPr>
            <a:xfrm>
              <a:off x="0" y="-38100"/>
              <a:ext cx="4816593" cy="365375"/>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0" y="6950551"/>
            <a:ext cx="18288000" cy="3336449"/>
            <a:chOff x="0" y="0"/>
            <a:chExt cx="4816593" cy="878736"/>
          </a:xfrm>
        </p:grpSpPr>
        <p:sp>
          <p:nvSpPr>
            <p:cNvPr id="6" name="Freeform 6"/>
            <p:cNvSpPr/>
            <p:nvPr/>
          </p:nvSpPr>
          <p:spPr>
            <a:xfrm>
              <a:off x="0" y="0"/>
              <a:ext cx="4816592" cy="878736"/>
            </a:xfrm>
            <a:custGeom>
              <a:avLst/>
              <a:gdLst/>
              <a:ahLst/>
              <a:cxnLst/>
              <a:rect l="l" t="t" r="r" b="b"/>
              <a:pathLst>
                <a:path w="4816592" h="878736">
                  <a:moveTo>
                    <a:pt x="0" y="0"/>
                  </a:moveTo>
                  <a:lnTo>
                    <a:pt x="4816592" y="0"/>
                  </a:lnTo>
                  <a:lnTo>
                    <a:pt x="4816592" y="878736"/>
                  </a:lnTo>
                  <a:lnTo>
                    <a:pt x="0" y="878736"/>
                  </a:lnTo>
                  <a:close/>
                </a:path>
              </a:pathLst>
            </a:custGeom>
            <a:solidFill>
              <a:srgbClr val="1C4482"/>
            </a:solidFill>
          </p:spPr>
          <p:txBody>
            <a:bodyPr/>
            <a:lstStyle/>
            <a:p>
              <a:endParaRPr lang="fr-FR"/>
            </a:p>
          </p:txBody>
        </p:sp>
        <p:sp>
          <p:nvSpPr>
            <p:cNvPr id="7" name="TextBox 7"/>
            <p:cNvSpPr txBox="1"/>
            <p:nvPr/>
          </p:nvSpPr>
          <p:spPr>
            <a:xfrm>
              <a:off x="0" y="-38100"/>
              <a:ext cx="4816593" cy="916836"/>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1845514" y="8552466"/>
            <a:ext cx="3999411" cy="3999411"/>
          </a:xfrm>
          <a:custGeom>
            <a:avLst/>
            <a:gdLst/>
            <a:ahLst/>
            <a:cxnLst/>
            <a:rect l="l" t="t" r="r" b="b"/>
            <a:pathLst>
              <a:path w="3999411" h="3999411">
                <a:moveTo>
                  <a:pt x="0" y="0"/>
                </a:moveTo>
                <a:lnTo>
                  <a:pt x="3999412" y="0"/>
                </a:lnTo>
                <a:lnTo>
                  <a:pt x="3999412" y="3999411"/>
                </a:lnTo>
                <a:lnTo>
                  <a:pt x="0" y="3999411"/>
                </a:lnTo>
                <a:lnTo>
                  <a:pt x="0" y="0"/>
                </a:lnTo>
                <a:close/>
              </a:path>
            </a:pathLst>
          </a:custGeom>
          <a:blipFill>
            <a:blip r:embed="rId2"/>
            <a:stretch>
              <a:fillRect/>
            </a:stretch>
          </a:blipFill>
        </p:spPr>
        <p:txBody>
          <a:bodyPr/>
          <a:lstStyle/>
          <a:p>
            <a:endParaRPr lang="fr-FR"/>
          </a:p>
        </p:txBody>
      </p:sp>
      <p:grpSp>
        <p:nvGrpSpPr>
          <p:cNvPr id="9" name="Group 9"/>
          <p:cNvGrpSpPr/>
          <p:nvPr/>
        </p:nvGrpSpPr>
        <p:grpSpPr>
          <a:xfrm>
            <a:off x="869387" y="2451730"/>
            <a:ext cx="5084472" cy="2571140"/>
            <a:chOff x="0" y="0"/>
            <a:chExt cx="1339120" cy="677173"/>
          </a:xfrm>
        </p:grpSpPr>
        <p:sp>
          <p:nvSpPr>
            <p:cNvPr id="10" name="Freeform 10"/>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11" name="TextBox 11"/>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12" name="Group 12"/>
          <p:cNvGrpSpPr/>
          <p:nvPr/>
        </p:nvGrpSpPr>
        <p:grpSpPr>
          <a:xfrm>
            <a:off x="2392030" y="1819040"/>
            <a:ext cx="2039186" cy="1265379"/>
            <a:chOff x="0" y="0"/>
            <a:chExt cx="2718914" cy="1687173"/>
          </a:xfrm>
        </p:grpSpPr>
        <p:grpSp>
          <p:nvGrpSpPr>
            <p:cNvPr id="13" name="Group 13"/>
            <p:cNvGrpSpPr/>
            <p:nvPr/>
          </p:nvGrpSpPr>
          <p:grpSpPr>
            <a:xfrm>
              <a:off x="0" y="0"/>
              <a:ext cx="2718914" cy="1687173"/>
              <a:chOff x="0" y="0"/>
              <a:chExt cx="537069" cy="333269"/>
            </a:xfrm>
          </p:grpSpPr>
          <p:sp>
            <p:nvSpPr>
              <p:cNvPr id="14" name="Freeform 14"/>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15" name="TextBox 15"/>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16" name="TextBox 16"/>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1</a:t>
              </a:r>
            </a:p>
          </p:txBody>
        </p:sp>
      </p:grpSp>
      <p:grpSp>
        <p:nvGrpSpPr>
          <p:cNvPr id="17" name="Group 17"/>
          <p:cNvGrpSpPr/>
          <p:nvPr/>
        </p:nvGrpSpPr>
        <p:grpSpPr>
          <a:xfrm>
            <a:off x="12174828" y="2451730"/>
            <a:ext cx="5084472" cy="2571140"/>
            <a:chOff x="0" y="0"/>
            <a:chExt cx="1339120" cy="677173"/>
          </a:xfrm>
        </p:grpSpPr>
        <p:sp>
          <p:nvSpPr>
            <p:cNvPr id="18" name="Freeform 18"/>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19" name="TextBox 19"/>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13697471" y="1819040"/>
            <a:ext cx="2039186" cy="1265379"/>
            <a:chOff x="0" y="0"/>
            <a:chExt cx="2718914" cy="1687173"/>
          </a:xfrm>
        </p:grpSpPr>
        <p:grpSp>
          <p:nvGrpSpPr>
            <p:cNvPr id="21" name="Group 21"/>
            <p:cNvGrpSpPr/>
            <p:nvPr/>
          </p:nvGrpSpPr>
          <p:grpSpPr>
            <a:xfrm>
              <a:off x="0" y="0"/>
              <a:ext cx="2718914" cy="1687173"/>
              <a:chOff x="0" y="0"/>
              <a:chExt cx="537069" cy="333269"/>
            </a:xfrm>
          </p:grpSpPr>
          <p:sp>
            <p:nvSpPr>
              <p:cNvPr id="22" name="Freeform 22"/>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23" name="TextBox 23"/>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3</a:t>
              </a:r>
            </a:p>
          </p:txBody>
        </p:sp>
      </p:grpSp>
      <p:grpSp>
        <p:nvGrpSpPr>
          <p:cNvPr id="25" name="Group 25"/>
          <p:cNvGrpSpPr/>
          <p:nvPr/>
        </p:nvGrpSpPr>
        <p:grpSpPr>
          <a:xfrm>
            <a:off x="6522107" y="2451730"/>
            <a:ext cx="5084472" cy="2571140"/>
            <a:chOff x="0" y="0"/>
            <a:chExt cx="1339120" cy="677173"/>
          </a:xfrm>
        </p:grpSpPr>
        <p:sp>
          <p:nvSpPr>
            <p:cNvPr id="26" name="Freeform 26"/>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27" name="TextBox 27"/>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28" name="Group 28"/>
          <p:cNvGrpSpPr/>
          <p:nvPr/>
        </p:nvGrpSpPr>
        <p:grpSpPr>
          <a:xfrm>
            <a:off x="8044751" y="1819040"/>
            <a:ext cx="2039186" cy="1265379"/>
            <a:chOff x="0" y="0"/>
            <a:chExt cx="2718914" cy="1687173"/>
          </a:xfrm>
        </p:grpSpPr>
        <p:grpSp>
          <p:nvGrpSpPr>
            <p:cNvPr id="29" name="Group 29"/>
            <p:cNvGrpSpPr/>
            <p:nvPr/>
          </p:nvGrpSpPr>
          <p:grpSpPr>
            <a:xfrm>
              <a:off x="0" y="0"/>
              <a:ext cx="2718914" cy="1687173"/>
              <a:chOff x="0" y="0"/>
              <a:chExt cx="537069" cy="333269"/>
            </a:xfrm>
          </p:grpSpPr>
          <p:sp>
            <p:nvSpPr>
              <p:cNvPr id="30" name="Freeform 30"/>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31" name="TextBox 31"/>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32" name="TextBox 32"/>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2</a:t>
              </a:r>
            </a:p>
          </p:txBody>
        </p:sp>
      </p:grpSp>
      <p:grpSp>
        <p:nvGrpSpPr>
          <p:cNvPr id="33" name="Group 33"/>
          <p:cNvGrpSpPr/>
          <p:nvPr/>
        </p:nvGrpSpPr>
        <p:grpSpPr>
          <a:xfrm>
            <a:off x="949043" y="5981326"/>
            <a:ext cx="5084472" cy="2571140"/>
            <a:chOff x="0" y="0"/>
            <a:chExt cx="1339120" cy="677173"/>
          </a:xfrm>
        </p:grpSpPr>
        <p:sp>
          <p:nvSpPr>
            <p:cNvPr id="34" name="Freeform 34"/>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35" name="TextBox 35"/>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36" name="Group 36"/>
          <p:cNvGrpSpPr/>
          <p:nvPr/>
        </p:nvGrpSpPr>
        <p:grpSpPr>
          <a:xfrm>
            <a:off x="2471687" y="5348636"/>
            <a:ext cx="2039186" cy="1265379"/>
            <a:chOff x="0" y="0"/>
            <a:chExt cx="2718914" cy="1687173"/>
          </a:xfrm>
        </p:grpSpPr>
        <p:grpSp>
          <p:nvGrpSpPr>
            <p:cNvPr id="37" name="Group 37"/>
            <p:cNvGrpSpPr/>
            <p:nvPr/>
          </p:nvGrpSpPr>
          <p:grpSpPr>
            <a:xfrm>
              <a:off x="0" y="0"/>
              <a:ext cx="2718914" cy="1687173"/>
              <a:chOff x="0" y="0"/>
              <a:chExt cx="537069" cy="333269"/>
            </a:xfrm>
          </p:grpSpPr>
          <p:sp>
            <p:nvSpPr>
              <p:cNvPr id="38" name="Freeform 38"/>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39" name="TextBox 39"/>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40" name="TextBox 40"/>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4</a:t>
              </a:r>
            </a:p>
          </p:txBody>
        </p:sp>
      </p:grpSp>
      <p:grpSp>
        <p:nvGrpSpPr>
          <p:cNvPr id="41" name="Group 41"/>
          <p:cNvGrpSpPr/>
          <p:nvPr/>
        </p:nvGrpSpPr>
        <p:grpSpPr>
          <a:xfrm>
            <a:off x="12254484" y="5981326"/>
            <a:ext cx="5084472" cy="2571140"/>
            <a:chOff x="0" y="0"/>
            <a:chExt cx="1339120" cy="677173"/>
          </a:xfrm>
        </p:grpSpPr>
        <p:sp>
          <p:nvSpPr>
            <p:cNvPr id="42" name="Freeform 42"/>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43" name="TextBox 43"/>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44" name="Group 44"/>
          <p:cNvGrpSpPr/>
          <p:nvPr/>
        </p:nvGrpSpPr>
        <p:grpSpPr>
          <a:xfrm>
            <a:off x="6601764" y="5981326"/>
            <a:ext cx="5084472" cy="2571140"/>
            <a:chOff x="0" y="0"/>
            <a:chExt cx="1339120" cy="677173"/>
          </a:xfrm>
        </p:grpSpPr>
        <p:sp>
          <p:nvSpPr>
            <p:cNvPr id="45" name="Freeform 45"/>
            <p:cNvSpPr/>
            <p:nvPr/>
          </p:nvSpPr>
          <p:spPr>
            <a:xfrm>
              <a:off x="0" y="0"/>
              <a:ext cx="1339120" cy="677173"/>
            </a:xfrm>
            <a:custGeom>
              <a:avLst/>
              <a:gdLst/>
              <a:ahLst/>
              <a:cxnLst/>
              <a:rect l="l" t="t" r="r" b="b"/>
              <a:pathLst>
                <a:path w="1339120" h="677173">
                  <a:moveTo>
                    <a:pt x="77656" y="0"/>
                  </a:moveTo>
                  <a:lnTo>
                    <a:pt x="1261465" y="0"/>
                  </a:lnTo>
                  <a:cubicBezTo>
                    <a:pt x="1282060" y="0"/>
                    <a:pt x="1301812" y="8182"/>
                    <a:pt x="1316375" y="22745"/>
                  </a:cubicBezTo>
                  <a:cubicBezTo>
                    <a:pt x="1330939" y="37308"/>
                    <a:pt x="1339120" y="57060"/>
                    <a:pt x="1339120" y="77656"/>
                  </a:cubicBezTo>
                  <a:lnTo>
                    <a:pt x="1339120" y="599517"/>
                  </a:lnTo>
                  <a:cubicBezTo>
                    <a:pt x="1339120" y="620113"/>
                    <a:pt x="1330939" y="639865"/>
                    <a:pt x="1316375" y="654428"/>
                  </a:cubicBezTo>
                  <a:cubicBezTo>
                    <a:pt x="1301812" y="668991"/>
                    <a:pt x="1282060" y="677173"/>
                    <a:pt x="1261465" y="677173"/>
                  </a:cubicBezTo>
                  <a:lnTo>
                    <a:pt x="77656" y="677173"/>
                  </a:lnTo>
                  <a:cubicBezTo>
                    <a:pt x="57060" y="677173"/>
                    <a:pt x="37308" y="668991"/>
                    <a:pt x="22745" y="654428"/>
                  </a:cubicBezTo>
                  <a:cubicBezTo>
                    <a:pt x="8182" y="639865"/>
                    <a:pt x="0" y="620113"/>
                    <a:pt x="0" y="599517"/>
                  </a:cubicBezTo>
                  <a:lnTo>
                    <a:pt x="0" y="77656"/>
                  </a:lnTo>
                  <a:cubicBezTo>
                    <a:pt x="0" y="57060"/>
                    <a:pt x="8182" y="37308"/>
                    <a:pt x="22745" y="22745"/>
                  </a:cubicBezTo>
                  <a:cubicBezTo>
                    <a:pt x="37308" y="8182"/>
                    <a:pt x="57060" y="0"/>
                    <a:pt x="77656" y="0"/>
                  </a:cubicBezTo>
                  <a:close/>
                </a:path>
              </a:pathLst>
            </a:custGeom>
            <a:solidFill>
              <a:srgbClr val="FFFFFF"/>
            </a:solidFill>
            <a:ln w="38100" cap="rnd">
              <a:solidFill>
                <a:srgbClr val="FF8B09"/>
              </a:solidFill>
              <a:prstDash val="solid"/>
              <a:round/>
            </a:ln>
          </p:spPr>
          <p:txBody>
            <a:bodyPr/>
            <a:lstStyle/>
            <a:p>
              <a:endParaRPr lang="fr-FR"/>
            </a:p>
          </p:txBody>
        </p:sp>
        <p:sp>
          <p:nvSpPr>
            <p:cNvPr id="46" name="TextBox 46"/>
            <p:cNvSpPr txBox="1"/>
            <p:nvPr/>
          </p:nvSpPr>
          <p:spPr>
            <a:xfrm>
              <a:off x="0" y="-38100"/>
              <a:ext cx="1339120" cy="715273"/>
            </a:xfrm>
            <a:prstGeom prst="rect">
              <a:avLst/>
            </a:prstGeom>
          </p:spPr>
          <p:txBody>
            <a:bodyPr lIns="50800" tIns="50800" rIns="50800" bIns="50800" rtlCol="0" anchor="ctr"/>
            <a:lstStyle/>
            <a:p>
              <a:pPr algn="ctr">
                <a:lnSpc>
                  <a:spcPts val="2659"/>
                </a:lnSpc>
              </a:pPr>
              <a:endParaRPr/>
            </a:p>
          </p:txBody>
        </p:sp>
      </p:grpSp>
      <p:grpSp>
        <p:nvGrpSpPr>
          <p:cNvPr id="47" name="Group 47"/>
          <p:cNvGrpSpPr/>
          <p:nvPr/>
        </p:nvGrpSpPr>
        <p:grpSpPr>
          <a:xfrm>
            <a:off x="13786548" y="5351695"/>
            <a:ext cx="2039186" cy="1265379"/>
            <a:chOff x="0" y="0"/>
            <a:chExt cx="2718914" cy="1687173"/>
          </a:xfrm>
        </p:grpSpPr>
        <p:grpSp>
          <p:nvGrpSpPr>
            <p:cNvPr id="48" name="Group 48"/>
            <p:cNvGrpSpPr/>
            <p:nvPr/>
          </p:nvGrpSpPr>
          <p:grpSpPr>
            <a:xfrm>
              <a:off x="0" y="0"/>
              <a:ext cx="2718914" cy="1687173"/>
              <a:chOff x="0" y="0"/>
              <a:chExt cx="537069" cy="333269"/>
            </a:xfrm>
          </p:grpSpPr>
          <p:sp>
            <p:nvSpPr>
              <p:cNvPr id="49" name="Freeform 49"/>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50" name="TextBox 50"/>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51" name="TextBox 51"/>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6</a:t>
              </a:r>
            </a:p>
          </p:txBody>
        </p:sp>
      </p:grpSp>
      <p:grpSp>
        <p:nvGrpSpPr>
          <p:cNvPr id="52" name="Group 52"/>
          <p:cNvGrpSpPr/>
          <p:nvPr/>
        </p:nvGrpSpPr>
        <p:grpSpPr>
          <a:xfrm>
            <a:off x="8124405" y="5357437"/>
            <a:ext cx="2039186" cy="1265379"/>
            <a:chOff x="0" y="0"/>
            <a:chExt cx="2718914" cy="1687173"/>
          </a:xfrm>
        </p:grpSpPr>
        <p:grpSp>
          <p:nvGrpSpPr>
            <p:cNvPr id="53" name="Group 53"/>
            <p:cNvGrpSpPr/>
            <p:nvPr/>
          </p:nvGrpSpPr>
          <p:grpSpPr>
            <a:xfrm>
              <a:off x="0" y="0"/>
              <a:ext cx="2718914" cy="1687173"/>
              <a:chOff x="0" y="0"/>
              <a:chExt cx="537069" cy="333269"/>
            </a:xfrm>
          </p:grpSpPr>
          <p:sp>
            <p:nvSpPr>
              <p:cNvPr id="54" name="Freeform 54"/>
              <p:cNvSpPr/>
              <p:nvPr/>
            </p:nvSpPr>
            <p:spPr>
              <a:xfrm>
                <a:off x="0" y="0"/>
                <a:ext cx="537069" cy="333269"/>
              </a:xfrm>
              <a:custGeom>
                <a:avLst/>
                <a:gdLst/>
                <a:ahLst/>
                <a:cxnLst/>
                <a:rect l="l" t="t" r="r" b="b"/>
                <a:pathLst>
                  <a:path w="537069" h="333269">
                    <a:moveTo>
                      <a:pt x="166634" y="0"/>
                    </a:moveTo>
                    <a:lnTo>
                      <a:pt x="370435" y="0"/>
                    </a:lnTo>
                    <a:cubicBezTo>
                      <a:pt x="462465" y="0"/>
                      <a:pt x="537069" y="74605"/>
                      <a:pt x="537069" y="166634"/>
                    </a:cubicBezTo>
                    <a:lnTo>
                      <a:pt x="537069" y="166634"/>
                    </a:lnTo>
                    <a:cubicBezTo>
                      <a:pt x="537069" y="258664"/>
                      <a:pt x="462465" y="333269"/>
                      <a:pt x="370435" y="333269"/>
                    </a:cubicBezTo>
                    <a:lnTo>
                      <a:pt x="166634" y="333269"/>
                    </a:lnTo>
                    <a:cubicBezTo>
                      <a:pt x="74605" y="333269"/>
                      <a:pt x="0" y="258664"/>
                      <a:pt x="0" y="166634"/>
                    </a:cubicBezTo>
                    <a:lnTo>
                      <a:pt x="0" y="166634"/>
                    </a:lnTo>
                    <a:cubicBezTo>
                      <a:pt x="0" y="74605"/>
                      <a:pt x="74605" y="0"/>
                      <a:pt x="166634" y="0"/>
                    </a:cubicBezTo>
                    <a:close/>
                  </a:path>
                </a:pathLst>
              </a:custGeom>
              <a:solidFill>
                <a:srgbClr val="1C4482"/>
              </a:solidFill>
            </p:spPr>
            <p:txBody>
              <a:bodyPr/>
              <a:lstStyle/>
              <a:p>
                <a:endParaRPr lang="fr-FR"/>
              </a:p>
            </p:txBody>
          </p:sp>
          <p:sp>
            <p:nvSpPr>
              <p:cNvPr id="55" name="TextBox 55"/>
              <p:cNvSpPr txBox="1"/>
              <p:nvPr/>
            </p:nvSpPr>
            <p:spPr>
              <a:xfrm>
                <a:off x="0" y="-38100"/>
                <a:ext cx="537069" cy="371369"/>
              </a:xfrm>
              <a:prstGeom prst="rect">
                <a:avLst/>
              </a:prstGeom>
            </p:spPr>
            <p:txBody>
              <a:bodyPr lIns="50800" tIns="50800" rIns="50800" bIns="50800" rtlCol="0" anchor="ctr"/>
              <a:lstStyle/>
              <a:p>
                <a:pPr algn="ctr">
                  <a:lnSpc>
                    <a:spcPts val="2659"/>
                  </a:lnSpc>
                </a:pPr>
                <a:endParaRPr/>
              </a:p>
            </p:txBody>
          </p:sp>
        </p:grpSp>
        <p:sp>
          <p:nvSpPr>
            <p:cNvPr id="56" name="TextBox 56"/>
            <p:cNvSpPr txBox="1"/>
            <p:nvPr/>
          </p:nvSpPr>
          <p:spPr>
            <a:xfrm>
              <a:off x="0" y="11735"/>
              <a:ext cx="2718914" cy="1435104"/>
            </a:xfrm>
            <a:prstGeom prst="rect">
              <a:avLst/>
            </a:prstGeom>
          </p:spPr>
          <p:txBody>
            <a:bodyPr lIns="0" tIns="0" rIns="0" bIns="0" rtlCol="0" anchor="t">
              <a:spAutoFit/>
            </a:bodyPr>
            <a:lstStyle/>
            <a:p>
              <a:pPr algn="ctr">
                <a:lnSpc>
                  <a:spcPts val="8399"/>
                </a:lnSpc>
                <a:spcBef>
                  <a:spcPct val="0"/>
                </a:spcBef>
              </a:pPr>
              <a:r>
                <a:rPr lang="en-US" sz="5999" b="1">
                  <a:solidFill>
                    <a:srgbClr val="FFFFFF"/>
                  </a:solidFill>
                  <a:latin typeface="Arial MT Pro Bold"/>
                  <a:ea typeface="Arial MT Pro Bold"/>
                  <a:cs typeface="Arial MT Pro Bold"/>
                  <a:sym typeface="Arial MT Pro Bold"/>
                </a:rPr>
                <a:t>5</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6009291" y="-1754687"/>
            <a:ext cx="3999411" cy="3999411"/>
          </a:xfrm>
          <a:custGeom>
            <a:avLst/>
            <a:gdLst/>
            <a:ahLst/>
            <a:cxnLst/>
            <a:rect l="l" t="t" r="r" b="b"/>
            <a:pathLst>
              <a:path w="3999411" h="3999411">
                <a:moveTo>
                  <a:pt x="0" y="0"/>
                </a:moveTo>
                <a:lnTo>
                  <a:pt x="3999411" y="0"/>
                </a:lnTo>
                <a:lnTo>
                  <a:pt x="3999411" y="3999411"/>
                </a:lnTo>
                <a:lnTo>
                  <a:pt x="0" y="3999411"/>
                </a:lnTo>
                <a:lnTo>
                  <a:pt x="0" y="0"/>
                </a:lnTo>
                <a:close/>
              </a:path>
            </a:pathLst>
          </a:custGeom>
          <a:blipFill>
            <a:blip r:embed="rId2"/>
            <a:stretch>
              <a:fillRect/>
            </a:stretch>
          </a:blipFill>
        </p:spPr>
        <p:txBody>
          <a:bodyPr/>
          <a:lstStyle/>
          <a:p>
            <a:endParaRPr lang="fr-FR"/>
          </a:p>
        </p:txBody>
      </p:sp>
      <p:sp>
        <p:nvSpPr>
          <p:cNvPr id="3" name="Freeform 3"/>
          <p:cNvSpPr/>
          <p:nvPr/>
        </p:nvSpPr>
        <p:spPr>
          <a:xfrm>
            <a:off x="-3505571" y="8010956"/>
            <a:ext cx="5405550" cy="5405550"/>
          </a:xfrm>
          <a:custGeom>
            <a:avLst/>
            <a:gdLst/>
            <a:ahLst/>
            <a:cxnLst/>
            <a:rect l="l" t="t" r="r" b="b"/>
            <a:pathLst>
              <a:path w="5405550" h="5405550">
                <a:moveTo>
                  <a:pt x="0" y="0"/>
                </a:moveTo>
                <a:lnTo>
                  <a:pt x="5405550" y="0"/>
                </a:lnTo>
                <a:lnTo>
                  <a:pt x="5405550" y="5405550"/>
                </a:lnTo>
                <a:lnTo>
                  <a:pt x="0" y="5405550"/>
                </a:lnTo>
                <a:lnTo>
                  <a:pt x="0" y="0"/>
                </a:lnTo>
                <a:close/>
              </a:path>
            </a:pathLst>
          </a:custGeom>
          <a:blipFill>
            <a:blip r:embed="rId3"/>
            <a:stretch>
              <a:fillRect/>
            </a:stretch>
          </a:blipFill>
        </p:spPr>
        <p:txBody>
          <a:bodyPr/>
          <a:lstStyle/>
          <a:p>
            <a:endParaRPr lang="fr-FR"/>
          </a:p>
        </p:txBody>
      </p:sp>
      <p:sp>
        <p:nvSpPr>
          <p:cNvPr id="4" name="TextBox 4"/>
          <p:cNvSpPr txBox="1"/>
          <p:nvPr/>
        </p:nvSpPr>
        <p:spPr>
          <a:xfrm>
            <a:off x="1028700" y="1547943"/>
            <a:ext cx="10800287" cy="781049"/>
          </a:xfrm>
          <a:prstGeom prst="rect">
            <a:avLst/>
          </a:prstGeom>
        </p:spPr>
        <p:txBody>
          <a:bodyPr lIns="0" tIns="0" rIns="0" bIns="0" rtlCol="0" anchor="t">
            <a:spAutoFit/>
          </a:bodyPr>
          <a:lstStyle/>
          <a:p>
            <a:pPr algn="l">
              <a:lnSpc>
                <a:spcPts val="6300"/>
              </a:lnSpc>
            </a:pPr>
            <a:r>
              <a:rPr lang="en-US" sz="4500" b="1">
                <a:solidFill>
                  <a:srgbClr val="FF8B09"/>
                </a:solidFill>
                <a:latin typeface="HK Grotesk Bold"/>
                <a:ea typeface="HK Grotesk Bold"/>
                <a:cs typeface="HK Grotesk Bold"/>
                <a:sym typeface="HK Grotesk Bold"/>
              </a:rPr>
              <a:t>TITLE</a:t>
            </a:r>
          </a:p>
        </p:txBody>
      </p:sp>
      <p:sp>
        <p:nvSpPr>
          <p:cNvPr id="5" name="TextBox 5"/>
          <p:cNvSpPr txBox="1"/>
          <p:nvPr/>
        </p:nvSpPr>
        <p:spPr>
          <a:xfrm>
            <a:off x="1028700" y="2252792"/>
            <a:ext cx="8365073" cy="606425"/>
          </a:xfrm>
          <a:prstGeom prst="rect">
            <a:avLst/>
          </a:prstGeom>
        </p:spPr>
        <p:txBody>
          <a:bodyPr lIns="0" tIns="0" rIns="0" bIns="0" rtlCol="0" anchor="t">
            <a:spAutoFit/>
          </a:bodyPr>
          <a:lstStyle/>
          <a:p>
            <a:pPr algn="l">
              <a:lnSpc>
                <a:spcPts val="4900"/>
              </a:lnSpc>
            </a:pPr>
            <a:r>
              <a:rPr lang="en-US" sz="3500">
                <a:solidFill>
                  <a:srgbClr val="FF8B09"/>
                </a:solidFill>
                <a:latin typeface="HK Grotesk"/>
                <a:ea typeface="HK Grotesk"/>
                <a:cs typeface="HK Grotesk"/>
                <a:sym typeface="HK Grotesk"/>
              </a:rPr>
              <a:t>SUBTITLE</a:t>
            </a:r>
          </a:p>
        </p:txBody>
      </p:sp>
      <p:sp>
        <p:nvSpPr>
          <p:cNvPr id="6" name="TextBox 6"/>
          <p:cNvSpPr txBox="1"/>
          <p:nvPr/>
        </p:nvSpPr>
        <p:spPr>
          <a:xfrm>
            <a:off x="1028700" y="3486294"/>
            <a:ext cx="16230600" cy="5059680"/>
          </a:xfrm>
          <a:prstGeom prst="rect">
            <a:avLst/>
          </a:prstGeom>
        </p:spPr>
        <p:txBody>
          <a:bodyPr lIns="0" tIns="0" rIns="0" bIns="0" rtlCol="0" anchor="t">
            <a:spAutoFit/>
          </a:bodyPr>
          <a:lstStyle/>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4860186" cy="10287000"/>
            <a:chOff x="0" y="0"/>
            <a:chExt cx="1280049" cy="2709333"/>
          </a:xfrm>
        </p:grpSpPr>
        <p:sp>
          <p:nvSpPr>
            <p:cNvPr id="3" name="Freeform 3"/>
            <p:cNvSpPr/>
            <p:nvPr/>
          </p:nvSpPr>
          <p:spPr>
            <a:xfrm>
              <a:off x="0" y="0"/>
              <a:ext cx="1280049" cy="2709333"/>
            </a:xfrm>
            <a:custGeom>
              <a:avLst/>
              <a:gdLst/>
              <a:ahLst/>
              <a:cxnLst/>
              <a:rect l="l" t="t" r="r" b="b"/>
              <a:pathLst>
                <a:path w="1280049" h="2709333">
                  <a:moveTo>
                    <a:pt x="0" y="0"/>
                  </a:moveTo>
                  <a:lnTo>
                    <a:pt x="1280049" y="0"/>
                  </a:lnTo>
                  <a:lnTo>
                    <a:pt x="1280049" y="2709333"/>
                  </a:lnTo>
                  <a:lnTo>
                    <a:pt x="0" y="2709333"/>
                  </a:lnTo>
                  <a:close/>
                </a:path>
              </a:pathLst>
            </a:custGeom>
            <a:solidFill>
              <a:srgbClr val="1C4482"/>
            </a:solidFill>
          </p:spPr>
          <p:txBody>
            <a:bodyPr/>
            <a:lstStyle/>
            <a:p>
              <a:endParaRPr lang="fr-FR"/>
            </a:p>
          </p:txBody>
        </p:sp>
        <p:sp>
          <p:nvSpPr>
            <p:cNvPr id="4" name="TextBox 4"/>
            <p:cNvSpPr txBox="1"/>
            <p:nvPr/>
          </p:nvSpPr>
          <p:spPr>
            <a:xfrm>
              <a:off x="0" y="-38100"/>
              <a:ext cx="1280049" cy="2747433"/>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869387" y="2940421"/>
            <a:ext cx="5434858" cy="6158566"/>
            <a:chOff x="0" y="0"/>
            <a:chExt cx="1431403" cy="1622009"/>
          </a:xfrm>
        </p:grpSpPr>
        <p:sp>
          <p:nvSpPr>
            <p:cNvPr id="6" name="Freeform 6"/>
            <p:cNvSpPr/>
            <p:nvPr/>
          </p:nvSpPr>
          <p:spPr>
            <a:xfrm>
              <a:off x="0" y="0"/>
              <a:ext cx="1431403" cy="1622009"/>
            </a:xfrm>
            <a:custGeom>
              <a:avLst/>
              <a:gdLst/>
              <a:ahLst/>
              <a:cxnLst/>
              <a:rect l="l" t="t" r="r" b="b"/>
              <a:pathLst>
                <a:path w="1431403" h="1622009">
                  <a:moveTo>
                    <a:pt x="72649" y="0"/>
                  </a:moveTo>
                  <a:lnTo>
                    <a:pt x="1358754" y="0"/>
                  </a:lnTo>
                  <a:cubicBezTo>
                    <a:pt x="1378022" y="0"/>
                    <a:pt x="1396500" y="7654"/>
                    <a:pt x="1410124" y="21278"/>
                  </a:cubicBezTo>
                  <a:cubicBezTo>
                    <a:pt x="1423749" y="34903"/>
                    <a:pt x="1431403" y="53381"/>
                    <a:pt x="1431403" y="72649"/>
                  </a:cubicBezTo>
                  <a:lnTo>
                    <a:pt x="1431403" y="1549360"/>
                  </a:lnTo>
                  <a:cubicBezTo>
                    <a:pt x="1431403" y="1568628"/>
                    <a:pt x="1423749" y="1587106"/>
                    <a:pt x="1410124" y="1600731"/>
                  </a:cubicBezTo>
                  <a:cubicBezTo>
                    <a:pt x="1396500" y="1614355"/>
                    <a:pt x="1378022" y="1622009"/>
                    <a:pt x="1358754" y="1622009"/>
                  </a:cubicBezTo>
                  <a:lnTo>
                    <a:pt x="72649" y="1622009"/>
                  </a:lnTo>
                  <a:cubicBezTo>
                    <a:pt x="53381" y="1622009"/>
                    <a:pt x="34903" y="1614355"/>
                    <a:pt x="21278" y="1600731"/>
                  </a:cubicBezTo>
                  <a:cubicBezTo>
                    <a:pt x="7654" y="1587106"/>
                    <a:pt x="0" y="1568628"/>
                    <a:pt x="0" y="1549360"/>
                  </a:cubicBezTo>
                  <a:lnTo>
                    <a:pt x="0" y="72649"/>
                  </a:lnTo>
                  <a:cubicBezTo>
                    <a:pt x="0" y="53381"/>
                    <a:pt x="7654" y="34903"/>
                    <a:pt x="21278" y="21278"/>
                  </a:cubicBezTo>
                  <a:cubicBezTo>
                    <a:pt x="34903" y="7654"/>
                    <a:pt x="53381" y="0"/>
                    <a:pt x="72649" y="0"/>
                  </a:cubicBezTo>
                  <a:close/>
                </a:path>
              </a:pathLst>
            </a:custGeom>
            <a:solidFill>
              <a:srgbClr val="FFFFFF"/>
            </a:solidFill>
            <a:ln w="38100" cap="rnd">
              <a:solidFill>
                <a:srgbClr val="FF8B09"/>
              </a:solidFill>
              <a:prstDash val="solid"/>
              <a:round/>
            </a:ln>
          </p:spPr>
          <p:txBody>
            <a:bodyPr/>
            <a:lstStyle/>
            <a:p>
              <a:endParaRPr lang="fr-FR"/>
            </a:p>
          </p:txBody>
        </p:sp>
        <p:sp>
          <p:nvSpPr>
            <p:cNvPr id="7" name="TextBox 7"/>
            <p:cNvSpPr txBox="1"/>
            <p:nvPr/>
          </p:nvSpPr>
          <p:spPr>
            <a:xfrm>
              <a:off x="0" y="-38100"/>
              <a:ext cx="1431403" cy="1660109"/>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6825334" y="2940421"/>
            <a:ext cx="5434858" cy="6158566"/>
            <a:chOff x="0" y="0"/>
            <a:chExt cx="1431403" cy="1622009"/>
          </a:xfrm>
        </p:grpSpPr>
        <p:sp>
          <p:nvSpPr>
            <p:cNvPr id="9" name="Freeform 9"/>
            <p:cNvSpPr/>
            <p:nvPr/>
          </p:nvSpPr>
          <p:spPr>
            <a:xfrm>
              <a:off x="0" y="0"/>
              <a:ext cx="1431403" cy="1622009"/>
            </a:xfrm>
            <a:custGeom>
              <a:avLst/>
              <a:gdLst/>
              <a:ahLst/>
              <a:cxnLst/>
              <a:rect l="l" t="t" r="r" b="b"/>
              <a:pathLst>
                <a:path w="1431403" h="1622009">
                  <a:moveTo>
                    <a:pt x="72649" y="0"/>
                  </a:moveTo>
                  <a:lnTo>
                    <a:pt x="1358754" y="0"/>
                  </a:lnTo>
                  <a:cubicBezTo>
                    <a:pt x="1378022" y="0"/>
                    <a:pt x="1396500" y="7654"/>
                    <a:pt x="1410124" y="21278"/>
                  </a:cubicBezTo>
                  <a:cubicBezTo>
                    <a:pt x="1423749" y="34903"/>
                    <a:pt x="1431403" y="53381"/>
                    <a:pt x="1431403" y="72649"/>
                  </a:cubicBezTo>
                  <a:lnTo>
                    <a:pt x="1431403" y="1549360"/>
                  </a:lnTo>
                  <a:cubicBezTo>
                    <a:pt x="1431403" y="1568628"/>
                    <a:pt x="1423749" y="1587106"/>
                    <a:pt x="1410124" y="1600731"/>
                  </a:cubicBezTo>
                  <a:cubicBezTo>
                    <a:pt x="1396500" y="1614355"/>
                    <a:pt x="1378022" y="1622009"/>
                    <a:pt x="1358754" y="1622009"/>
                  </a:cubicBezTo>
                  <a:lnTo>
                    <a:pt x="72649" y="1622009"/>
                  </a:lnTo>
                  <a:cubicBezTo>
                    <a:pt x="53381" y="1622009"/>
                    <a:pt x="34903" y="1614355"/>
                    <a:pt x="21278" y="1600731"/>
                  </a:cubicBezTo>
                  <a:cubicBezTo>
                    <a:pt x="7654" y="1587106"/>
                    <a:pt x="0" y="1568628"/>
                    <a:pt x="0" y="1549360"/>
                  </a:cubicBezTo>
                  <a:lnTo>
                    <a:pt x="0" y="72649"/>
                  </a:lnTo>
                  <a:cubicBezTo>
                    <a:pt x="0" y="53381"/>
                    <a:pt x="7654" y="34903"/>
                    <a:pt x="21278" y="21278"/>
                  </a:cubicBezTo>
                  <a:cubicBezTo>
                    <a:pt x="34903" y="7654"/>
                    <a:pt x="53381" y="0"/>
                    <a:pt x="72649" y="0"/>
                  </a:cubicBezTo>
                  <a:close/>
                </a:path>
              </a:pathLst>
            </a:custGeom>
            <a:solidFill>
              <a:srgbClr val="FFFFFF"/>
            </a:solidFill>
            <a:ln w="38100" cap="rnd">
              <a:solidFill>
                <a:srgbClr val="FF8B09"/>
              </a:solidFill>
              <a:prstDash val="solid"/>
              <a:round/>
            </a:ln>
          </p:spPr>
          <p:txBody>
            <a:bodyPr/>
            <a:lstStyle/>
            <a:p>
              <a:endParaRPr lang="fr-FR"/>
            </a:p>
          </p:txBody>
        </p:sp>
        <p:sp>
          <p:nvSpPr>
            <p:cNvPr id="10" name="TextBox 10"/>
            <p:cNvSpPr txBox="1"/>
            <p:nvPr/>
          </p:nvSpPr>
          <p:spPr>
            <a:xfrm>
              <a:off x="0" y="-38100"/>
              <a:ext cx="1431403" cy="1660109"/>
            </a:xfrm>
            <a:prstGeom prst="rect">
              <a:avLst/>
            </a:prstGeom>
          </p:spPr>
          <p:txBody>
            <a:bodyPr lIns="50800" tIns="50800" rIns="50800" bIns="50800" rtlCol="0" anchor="ctr"/>
            <a:lstStyle/>
            <a:p>
              <a:pPr algn="ctr">
                <a:lnSpc>
                  <a:spcPts val="2659"/>
                </a:lnSpc>
              </a:pPr>
              <a:endParaRPr/>
            </a:p>
          </p:txBody>
        </p:sp>
      </p:grpSp>
      <p:sp>
        <p:nvSpPr>
          <p:cNvPr id="11" name="TextBox 11"/>
          <p:cNvSpPr txBox="1"/>
          <p:nvPr/>
        </p:nvSpPr>
        <p:spPr>
          <a:xfrm>
            <a:off x="2209801" y="5566436"/>
            <a:ext cx="2496838" cy="432811"/>
          </a:xfrm>
          <a:prstGeom prst="rect">
            <a:avLst/>
          </a:prstGeom>
        </p:spPr>
        <p:txBody>
          <a:bodyPr wrap="square" lIns="0" tIns="0" rIns="0" bIns="0" rtlCol="0" anchor="t">
            <a:spAutoFit/>
          </a:bodyPr>
          <a:lstStyle/>
          <a:p>
            <a:pPr algn="ctr">
              <a:lnSpc>
                <a:spcPts val="3499"/>
              </a:lnSpc>
              <a:spcBef>
                <a:spcPct val="0"/>
              </a:spcBef>
            </a:pPr>
            <a:r>
              <a:rPr lang="en-US" sz="2499" dirty="0">
                <a:solidFill>
                  <a:srgbClr val="000000"/>
                </a:solidFill>
                <a:latin typeface="Arial MT Pro"/>
                <a:ea typeface="Arial MT Pro"/>
                <a:cs typeface="Arial MT Pro"/>
                <a:sym typeface="Arial MT Pro"/>
              </a:rPr>
              <a:t>ILLUSTRATION</a:t>
            </a:r>
          </a:p>
        </p:txBody>
      </p:sp>
      <p:sp>
        <p:nvSpPr>
          <p:cNvPr id="12" name="TextBox 12"/>
          <p:cNvSpPr txBox="1"/>
          <p:nvPr/>
        </p:nvSpPr>
        <p:spPr>
          <a:xfrm>
            <a:off x="8229600" y="5566436"/>
            <a:ext cx="2432985" cy="432811"/>
          </a:xfrm>
          <a:prstGeom prst="rect">
            <a:avLst/>
          </a:prstGeom>
        </p:spPr>
        <p:txBody>
          <a:bodyPr wrap="square" lIns="0" tIns="0" rIns="0" bIns="0" rtlCol="0" anchor="t">
            <a:spAutoFit/>
          </a:bodyPr>
          <a:lstStyle/>
          <a:p>
            <a:pPr algn="ctr">
              <a:lnSpc>
                <a:spcPts val="3499"/>
              </a:lnSpc>
              <a:spcBef>
                <a:spcPct val="0"/>
              </a:spcBef>
            </a:pPr>
            <a:r>
              <a:rPr lang="en-US" sz="2499" dirty="0">
                <a:solidFill>
                  <a:srgbClr val="000000"/>
                </a:solidFill>
                <a:latin typeface="Arial MT Pro"/>
                <a:ea typeface="Arial MT Pro"/>
                <a:cs typeface="Arial MT Pro"/>
                <a:sym typeface="Arial MT Pro"/>
              </a:rPr>
              <a:t>ILLUSTRATION</a:t>
            </a:r>
          </a:p>
        </p:txBody>
      </p:sp>
      <p:sp>
        <p:nvSpPr>
          <p:cNvPr id="13" name="TextBox 13"/>
          <p:cNvSpPr txBox="1"/>
          <p:nvPr/>
        </p:nvSpPr>
        <p:spPr>
          <a:xfrm>
            <a:off x="6459013" y="1413891"/>
            <a:ext cx="10800287" cy="781049"/>
          </a:xfrm>
          <a:prstGeom prst="rect">
            <a:avLst/>
          </a:prstGeom>
        </p:spPr>
        <p:txBody>
          <a:bodyPr lIns="0" tIns="0" rIns="0" bIns="0" rtlCol="0" anchor="t">
            <a:spAutoFit/>
          </a:bodyPr>
          <a:lstStyle/>
          <a:p>
            <a:pPr algn="r">
              <a:lnSpc>
                <a:spcPts val="6300"/>
              </a:lnSpc>
            </a:pPr>
            <a:r>
              <a:rPr lang="en-US" sz="4500" b="1">
                <a:solidFill>
                  <a:srgbClr val="FF8B09"/>
                </a:solidFill>
                <a:latin typeface="HK Grotesk Bold"/>
                <a:ea typeface="HK Grotesk Bold"/>
                <a:cs typeface="HK Grotesk Bold"/>
                <a:sym typeface="HK Grotesk Bold"/>
              </a:rPr>
              <a:t>TITLE</a:t>
            </a:r>
          </a:p>
        </p:txBody>
      </p:sp>
      <p:sp>
        <p:nvSpPr>
          <p:cNvPr id="14" name="TextBox 14"/>
          <p:cNvSpPr txBox="1"/>
          <p:nvPr/>
        </p:nvSpPr>
        <p:spPr>
          <a:xfrm>
            <a:off x="8894227" y="2118740"/>
            <a:ext cx="8365073" cy="606425"/>
          </a:xfrm>
          <a:prstGeom prst="rect">
            <a:avLst/>
          </a:prstGeom>
        </p:spPr>
        <p:txBody>
          <a:bodyPr lIns="0" tIns="0" rIns="0" bIns="0" rtlCol="0" anchor="t">
            <a:spAutoFit/>
          </a:bodyPr>
          <a:lstStyle/>
          <a:p>
            <a:pPr algn="r">
              <a:lnSpc>
                <a:spcPts val="4900"/>
              </a:lnSpc>
            </a:pPr>
            <a:r>
              <a:rPr lang="en-US" sz="3500">
                <a:solidFill>
                  <a:srgbClr val="FF8B09"/>
                </a:solidFill>
                <a:latin typeface="HK Grotesk"/>
                <a:ea typeface="HK Grotesk"/>
                <a:cs typeface="HK Grotesk"/>
                <a:sym typeface="HK Grotesk"/>
              </a:rPr>
              <a:t>SUBTITLE</a:t>
            </a:r>
          </a:p>
        </p:txBody>
      </p:sp>
      <p:sp>
        <p:nvSpPr>
          <p:cNvPr id="15" name="AutoShape 15"/>
          <p:cNvSpPr/>
          <p:nvPr/>
        </p:nvSpPr>
        <p:spPr>
          <a:xfrm>
            <a:off x="13406942" y="2902321"/>
            <a:ext cx="3852358" cy="0"/>
          </a:xfrm>
          <a:prstGeom prst="line">
            <a:avLst/>
          </a:prstGeom>
          <a:ln w="76200" cap="flat">
            <a:solidFill>
              <a:srgbClr val="1C4482"/>
            </a:solidFill>
            <a:prstDash val="solid"/>
            <a:headEnd type="none" w="sm" len="sm"/>
            <a:tailEnd type="none" w="sm" len="sm"/>
          </a:ln>
        </p:spPr>
        <p:txBody>
          <a:bodyPr/>
          <a:lstStyle/>
          <a:p>
            <a:endParaRPr lang="fr-FR"/>
          </a:p>
        </p:txBody>
      </p:sp>
      <p:sp>
        <p:nvSpPr>
          <p:cNvPr id="16" name="TextBox 16"/>
          <p:cNvSpPr txBox="1"/>
          <p:nvPr/>
        </p:nvSpPr>
        <p:spPr>
          <a:xfrm>
            <a:off x="13076764" y="3383597"/>
            <a:ext cx="4761968" cy="5374005"/>
          </a:xfrm>
          <a:prstGeom prst="rect">
            <a:avLst/>
          </a:prstGeom>
        </p:spPr>
        <p:txBody>
          <a:bodyPr lIns="0" tIns="0" rIns="0" bIns="0" rtlCol="0" anchor="t">
            <a:spAutoFit/>
          </a:bodyPr>
          <a:lstStyle/>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 Nunc at ornare purus. Nulla ullamcorper diam quis metus fermentum feugiat. Aenean et dolor fermentum felis elementum aliquam. In hac habitasse platea dictumst. Aliquam augue felis, ornare quis luctus in, tincidunt ut odio. Maecenas eget dapibus massa.</a:t>
            </a:r>
          </a:p>
          <a:p>
            <a:pPr algn="just">
              <a:lnSpc>
                <a:spcPts val="2520"/>
              </a:lnSpc>
              <a:spcBef>
                <a:spcPct val="0"/>
              </a:spcBef>
            </a:pPr>
            <a:endParaRPr lang="en-US" sz="1800">
              <a:solidFill>
                <a:srgbClr val="000000"/>
              </a:solidFill>
              <a:latin typeface="Arial MT Pro"/>
              <a:ea typeface="Arial MT Pro"/>
              <a:cs typeface="Arial MT Pro"/>
              <a:sym typeface="Arial MT Pro"/>
            </a:endParaRPr>
          </a:p>
          <a:p>
            <a:pPr algn="just">
              <a:lnSpc>
                <a:spcPts val="2520"/>
              </a:lnSpc>
              <a:spcBef>
                <a:spcPct val="0"/>
              </a:spcBef>
            </a:pPr>
            <a:r>
              <a:rPr lang="en-US" sz="1800">
                <a:solidFill>
                  <a:srgbClr val="000000"/>
                </a:solidFill>
                <a:latin typeface="Arial MT Pro"/>
                <a:ea typeface="Arial MT Pro"/>
                <a:cs typeface="Arial MT Pro"/>
                <a:sym typeface="Arial MT Pro"/>
              </a:rPr>
              <a:t>Lorem ipsum dolor sit amet, consectetur adipiscing elit. Aenean eget tincidunt nisi, sed maximus mi. Integer at augue iaculis, mattis tortor quis, sagittis justo. Suspendisse tincidunt consectetur elit at finibus.</a:t>
            </a:r>
          </a:p>
        </p:txBody>
      </p:sp>
      <p:sp>
        <p:nvSpPr>
          <p:cNvPr id="17" name="Freeform 17"/>
          <p:cNvSpPr/>
          <p:nvPr/>
        </p:nvSpPr>
        <p:spPr>
          <a:xfrm>
            <a:off x="-1532418" y="-1804471"/>
            <a:ext cx="3999411" cy="3999411"/>
          </a:xfrm>
          <a:custGeom>
            <a:avLst/>
            <a:gdLst/>
            <a:ahLst/>
            <a:cxnLst/>
            <a:rect l="l" t="t" r="r" b="b"/>
            <a:pathLst>
              <a:path w="3999411" h="3999411">
                <a:moveTo>
                  <a:pt x="0" y="0"/>
                </a:moveTo>
                <a:lnTo>
                  <a:pt x="3999411" y="0"/>
                </a:lnTo>
                <a:lnTo>
                  <a:pt x="3999411" y="3999411"/>
                </a:lnTo>
                <a:lnTo>
                  <a:pt x="0" y="3999411"/>
                </a:lnTo>
                <a:lnTo>
                  <a:pt x="0" y="0"/>
                </a:lnTo>
                <a:close/>
              </a:path>
            </a:pathLst>
          </a:custGeom>
          <a:blipFill>
            <a:blip r:embed="rId2"/>
            <a:stretch>
              <a:fillRect/>
            </a:stretch>
          </a:blipFill>
        </p:spPr>
        <p:txBody>
          <a:bodyPr/>
          <a:lstStyle/>
          <a:p>
            <a:endParaRPr lang="fr-FR"/>
          </a:p>
        </p:txBody>
      </p:sp>
      <p:sp>
        <p:nvSpPr>
          <p:cNvPr id="18" name="Freeform 18"/>
          <p:cNvSpPr/>
          <p:nvPr/>
        </p:nvSpPr>
        <p:spPr>
          <a:xfrm>
            <a:off x="15585225" y="8757602"/>
            <a:ext cx="5405550" cy="5405550"/>
          </a:xfrm>
          <a:custGeom>
            <a:avLst/>
            <a:gdLst/>
            <a:ahLst/>
            <a:cxnLst/>
            <a:rect l="l" t="t" r="r" b="b"/>
            <a:pathLst>
              <a:path w="5405550" h="5405550">
                <a:moveTo>
                  <a:pt x="0" y="0"/>
                </a:moveTo>
                <a:lnTo>
                  <a:pt x="5405550" y="0"/>
                </a:lnTo>
                <a:lnTo>
                  <a:pt x="5405550" y="5405550"/>
                </a:lnTo>
                <a:lnTo>
                  <a:pt x="0" y="5405550"/>
                </a:lnTo>
                <a:lnTo>
                  <a:pt x="0" y="0"/>
                </a:lnTo>
                <a:close/>
              </a:path>
            </a:pathLst>
          </a:custGeom>
          <a:blipFill>
            <a:blip r:embed="rId3"/>
            <a:stretch>
              <a:fillRect/>
            </a:stretch>
          </a:blipFill>
        </p:spPr>
        <p:txBody>
          <a:bodyPr/>
          <a:lstStyle/>
          <a:p>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8664732" y="0"/>
            <a:ext cx="9623268" cy="10287000"/>
            <a:chOff x="0" y="0"/>
            <a:chExt cx="2534523" cy="2709333"/>
          </a:xfrm>
        </p:grpSpPr>
        <p:sp>
          <p:nvSpPr>
            <p:cNvPr id="3" name="Freeform 3"/>
            <p:cNvSpPr/>
            <p:nvPr/>
          </p:nvSpPr>
          <p:spPr>
            <a:xfrm>
              <a:off x="0" y="0"/>
              <a:ext cx="2534523" cy="2709333"/>
            </a:xfrm>
            <a:custGeom>
              <a:avLst/>
              <a:gdLst/>
              <a:ahLst/>
              <a:cxnLst/>
              <a:rect l="l" t="t" r="r" b="b"/>
              <a:pathLst>
                <a:path w="2534523" h="2709333">
                  <a:moveTo>
                    <a:pt x="0" y="0"/>
                  </a:moveTo>
                  <a:lnTo>
                    <a:pt x="2534523" y="0"/>
                  </a:lnTo>
                  <a:lnTo>
                    <a:pt x="2534523" y="2709333"/>
                  </a:lnTo>
                  <a:lnTo>
                    <a:pt x="0" y="2709333"/>
                  </a:lnTo>
                  <a:close/>
                </a:path>
              </a:pathLst>
            </a:custGeom>
            <a:solidFill>
              <a:srgbClr val="1C4482"/>
            </a:solidFill>
          </p:spPr>
          <p:txBody>
            <a:bodyPr/>
            <a:lstStyle/>
            <a:p>
              <a:endParaRPr lang="fr-FR"/>
            </a:p>
          </p:txBody>
        </p:sp>
        <p:sp>
          <p:nvSpPr>
            <p:cNvPr id="4" name="TextBox 4"/>
            <p:cNvSpPr txBox="1"/>
            <p:nvPr/>
          </p:nvSpPr>
          <p:spPr>
            <a:xfrm>
              <a:off x="0" y="-38100"/>
              <a:ext cx="2534523" cy="2747433"/>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9813677" y="1802488"/>
            <a:ext cx="6663844" cy="6682023"/>
            <a:chOff x="0" y="0"/>
            <a:chExt cx="1755087" cy="1759874"/>
          </a:xfrm>
        </p:grpSpPr>
        <p:sp>
          <p:nvSpPr>
            <p:cNvPr id="6" name="Freeform 6"/>
            <p:cNvSpPr/>
            <p:nvPr/>
          </p:nvSpPr>
          <p:spPr>
            <a:xfrm>
              <a:off x="0" y="0"/>
              <a:ext cx="1755087" cy="1759874"/>
            </a:xfrm>
            <a:custGeom>
              <a:avLst/>
              <a:gdLst/>
              <a:ahLst/>
              <a:cxnLst/>
              <a:rect l="l" t="t" r="r" b="b"/>
              <a:pathLst>
                <a:path w="1755087" h="1759874">
                  <a:moveTo>
                    <a:pt x="59251" y="0"/>
                  </a:moveTo>
                  <a:lnTo>
                    <a:pt x="1695836" y="0"/>
                  </a:lnTo>
                  <a:cubicBezTo>
                    <a:pt x="1728559" y="0"/>
                    <a:pt x="1755087" y="26527"/>
                    <a:pt x="1755087" y="59251"/>
                  </a:cubicBezTo>
                  <a:lnTo>
                    <a:pt x="1755087" y="1700624"/>
                  </a:lnTo>
                  <a:cubicBezTo>
                    <a:pt x="1755087" y="1733347"/>
                    <a:pt x="1728559" y="1759874"/>
                    <a:pt x="1695836" y="1759874"/>
                  </a:cubicBezTo>
                  <a:lnTo>
                    <a:pt x="59251" y="1759874"/>
                  </a:lnTo>
                  <a:cubicBezTo>
                    <a:pt x="43536" y="1759874"/>
                    <a:pt x="28466" y="1753632"/>
                    <a:pt x="17354" y="1742520"/>
                  </a:cubicBezTo>
                  <a:cubicBezTo>
                    <a:pt x="6242" y="1731408"/>
                    <a:pt x="0" y="1716338"/>
                    <a:pt x="0" y="1700624"/>
                  </a:cubicBezTo>
                  <a:lnTo>
                    <a:pt x="0" y="59251"/>
                  </a:lnTo>
                  <a:cubicBezTo>
                    <a:pt x="0" y="43536"/>
                    <a:pt x="6242" y="28466"/>
                    <a:pt x="17354" y="17354"/>
                  </a:cubicBezTo>
                  <a:cubicBezTo>
                    <a:pt x="28466" y="6242"/>
                    <a:pt x="43536" y="0"/>
                    <a:pt x="59251" y="0"/>
                  </a:cubicBezTo>
                  <a:close/>
                </a:path>
              </a:pathLst>
            </a:custGeom>
            <a:solidFill>
              <a:srgbClr val="FFFFFF"/>
            </a:solidFill>
            <a:ln w="38100" cap="rnd">
              <a:solidFill>
                <a:srgbClr val="FFFFFF"/>
              </a:solidFill>
              <a:prstDash val="solid"/>
              <a:round/>
            </a:ln>
          </p:spPr>
          <p:txBody>
            <a:bodyPr/>
            <a:lstStyle/>
            <a:p>
              <a:endParaRPr lang="fr-FR"/>
            </a:p>
          </p:txBody>
        </p:sp>
        <p:sp>
          <p:nvSpPr>
            <p:cNvPr id="7" name="TextBox 7"/>
            <p:cNvSpPr txBox="1"/>
            <p:nvPr/>
          </p:nvSpPr>
          <p:spPr>
            <a:xfrm>
              <a:off x="0" y="-38100"/>
              <a:ext cx="1755087" cy="1797974"/>
            </a:xfrm>
            <a:prstGeom prst="rect">
              <a:avLst/>
            </a:prstGeom>
          </p:spPr>
          <p:txBody>
            <a:bodyPr lIns="50800" tIns="50800" rIns="50800" bIns="50800" rtlCol="0" anchor="ctr"/>
            <a:lstStyle/>
            <a:p>
              <a:pPr algn="ctr">
                <a:lnSpc>
                  <a:spcPts val="2659"/>
                </a:lnSpc>
              </a:pPr>
              <a:endParaRPr/>
            </a:p>
          </p:txBody>
        </p:sp>
      </p:grpSp>
      <p:sp>
        <p:nvSpPr>
          <p:cNvPr id="8" name="AutoShape 8"/>
          <p:cNvSpPr/>
          <p:nvPr/>
        </p:nvSpPr>
        <p:spPr>
          <a:xfrm flipH="1" flipV="1">
            <a:off x="8662942" y="1028700"/>
            <a:ext cx="0" cy="8229600"/>
          </a:xfrm>
          <a:prstGeom prst="line">
            <a:avLst/>
          </a:prstGeom>
          <a:ln w="190500" cap="flat">
            <a:solidFill>
              <a:srgbClr val="FF8B09"/>
            </a:solidFill>
            <a:prstDash val="solid"/>
            <a:headEnd type="none" w="sm" len="sm"/>
            <a:tailEnd type="none" w="sm" len="sm"/>
          </a:ln>
        </p:spPr>
        <p:txBody>
          <a:bodyPr/>
          <a:lstStyle/>
          <a:p>
            <a:endParaRPr lang="fr-FR"/>
          </a:p>
        </p:txBody>
      </p:sp>
      <p:sp>
        <p:nvSpPr>
          <p:cNvPr id="9" name="Freeform 9"/>
          <p:cNvSpPr/>
          <p:nvPr/>
        </p:nvSpPr>
        <p:spPr>
          <a:xfrm>
            <a:off x="10309517" y="2307418"/>
            <a:ext cx="5672163" cy="5672163"/>
          </a:xfrm>
          <a:custGeom>
            <a:avLst/>
            <a:gdLst/>
            <a:ahLst/>
            <a:cxnLst/>
            <a:rect l="l" t="t" r="r" b="b"/>
            <a:pathLst>
              <a:path w="5672163" h="5672163">
                <a:moveTo>
                  <a:pt x="0" y="0"/>
                </a:moveTo>
                <a:lnTo>
                  <a:pt x="5672164" y="0"/>
                </a:lnTo>
                <a:lnTo>
                  <a:pt x="5672164" y="5672164"/>
                </a:lnTo>
                <a:lnTo>
                  <a:pt x="0" y="5672164"/>
                </a:lnTo>
                <a:lnTo>
                  <a:pt x="0" y="0"/>
                </a:lnTo>
                <a:close/>
              </a:path>
            </a:pathLst>
          </a:custGeom>
          <a:blipFill>
            <a:blip r:embed="rId2"/>
            <a:stretch>
              <a:fillRect/>
            </a:stretch>
          </a:blipFill>
        </p:spPr>
        <p:txBody>
          <a:bodyPr/>
          <a:lstStyle/>
          <a:p>
            <a:endParaRPr lang="fr-FR"/>
          </a:p>
        </p:txBody>
      </p:sp>
      <p:sp>
        <p:nvSpPr>
          <p:cNvPr id="10" name="TextBox 10"/>
          <p:cNvSpPr txBox="1"/>
          <p:nvPr/>
        </p:nvSpPr>
        <p:spPr>
          <a:xfrm>
            <a:off x="2455529" y="6258415"/>
            <a:ext cx="3676060" cy="561976"/>
          </a:xfrm>
          <a:prstGeom prst="rect">
            <a:avLst/>
          </a:prstGeom>
        </p:spPr>
        <p:txBody>
          <a:bodyPr lIns="0" tIns="0" rIns="0" bIns="0" rtlCol="0" anchor="t">
            <a:spAutoFit/>
          </a:bodyPr>
          <a:lstStyle/>
          <a:p>
            <a:pPr algn="ctr">
              <a:lnSpc>
                <a:spcPts val="4199"/>
              </a:lnSpc>
              <a:spcBef>
                <a:spcPct val="0"/>
              </a:spcBef>
            </a:pPr>
            <a:r>
              <a:rPr lang="en-US" sz="2999" dirty="0">
                <a:solidFill>
                  <a:srgbClr val="003375"/>
                </a:solidFill>
                <a:latin typeface="Arial MT Pro"/>
                <a:ea typeface="Arial MT Pro"/>
                <a:cs typeface="Arial MT Pro"/>
                <a:sym typeface="Arial MT Pro"/>
              </a:rPr>
              <a:t>https://</a:t>
            </a:r>
            <a:r>
              <a:rPr lang="en-US" sz="2999" dirty="0" err="1">
                <a:solidFill>
                  <a:srgbClr val="003375"/>
                </a:solidFill>
                <a:latin typeface="Arial MT Pro"/>
                <a:ea typeface="Arial MT Pro"/>
                <a:cs typeface="Arial MT Pro"/>
                <a:sym typeface="Arial MT Pro"/>
              </a:rPr>
              <a:t>universeh.eu</a:t>
            </a:r>
            <a:endParaRPr lang="en-US" sz="2999" dirty="0">
              <a:solidFill>
                <a:srgbClr val="003375"/>
              </a:solidFill>
              <a:latin typeface="Arial MT Pro"/>
              <a:ea typeface="Arial MT Pro"/>
              <a:cs typeface="Arial MT Pro"/>
              <a:sym typeface="Arial MT Pro"/>
            </a:endParaRPr>
          </a:p>
        </p:txBody>
      </p:sp>
      <p:grpSp>
        <p:nvGrpSpPr>
          <p:cNvPr id="11" name="Group 11"/>
          <p:cNvGrpSpPr/>
          <p:nvPr/>
        </p:nvGrpSpPr>
        <p:grpSpPr>
          <a:xfrm>
            <a:off x="2067053" y="7004334"/>
            <a:ext cx="4453012" cy="975248"/>
            <a:chOff x="0" y="0"/>
            <a:chExt cx="5937349" cy="1300330"/>
          </a:xfrm>
        </p:grpSpPr>
        <p:sp>
          <p:nvSpPr>
            <p:cNvPr id="12" name="Freeform 12"/>
            <p:cNvSpPr/>
            <p:nvPr/>
          </p:nvSpPr>
          <p:spPr>
            <a:xfrm>
              <a:off x="3122234" y="31024"/>
              <a:ext cx="1260022" cy="1260022"/>
            </a:xfrm>
            <a:custGeom>
              <a:avLst/>
              <a:gdLst/>
              <a:ahLst/>
              <a:cxnLst/>
              <a:rect l="l" t="t" r="r" b="b"/>
              <a:pathLst>
                <a:path w="1260022" h="1260022">
                  <a:moveTo>
                    <a:pt x="0" y="0"/>
                  </a:moveTo>
                  <a:lnTo>
                    <a:pt x="1260022" y="0"/>
                  </a:lnTo>
                  <a:lnTo>
                    <a:pt x="1260022" y="1260022"/>
                  </a:lnTo>
                  <a:lnTo>
                    <a:pt x="0" y="1260022"/>
                  </a:lnTo>
                  <a:lnTo>
                    <a:pt x="0" y="0"/>
                  </a:lnTo>
                  <a:close/>
                </a:path>
              </a:pathLst>
            </a:custGeom>
          </p:spPr>
          <p:txBody>
            <a:bodyPr/>
            <a:lstStyle/>
            <a:p>
              <a:endParaRPr lang="fr-FR"/>
            </a:p>
          </p:txBody>
        </p:sp>
        <p:sp>
          <p:nvSpPr>
            <p:cNvPr id="13" name="Freeform 13"/>
            <p:cNvSpPr/>
            <p:nvPr/>
          </p:nvSpPr>
          <p:spPr>
            <a:xfrm>
              <a:off x="0" y="0"/>
              <a:ext cx="1258592" cy="1258592"/>
            </a:xfrm>
            <a:custGeom>
              <a:avLst/>
              <a:gdLst/>
              <a:ahLst/>
              <a:cxnLst/>
              <a:rect l="l" t="t" r="r" b="b"/>
              <a:pathLst>
                <a:path w="1258592" h="1258592">
                  <a:moveTo>
                    <a:pt x="0" y="0"/>
                  </a:moveTo>
                  <a:lnTo>
                    <a:pt x="1258592" y="0"/>
                  </a:lnTo>
                  <a:lnTo>
                    <a:pt x="1258592" y="1258592"/>
                  </a:lnTo>
                  <a:lnTo>
                    <a:pt x="0" y="1258592"/>
                  </a:lnTo>
                  <a:lnTo>
                    <a:pt x="0" y="0"/>
                  </a:lnTo>
                  <a:close/>
                </a:path>
              </a:pathLst>
            </a:custGeom>
          </p:spPr>
          <p:txBody>
            <a:bodyPr/>
            <a:lstStyle/>
            <a:p>
              <a:endParaRPr lang="fr-FR"/>
            </a:p>
          </p:txBody>
        </p:sp>
        <p:sp>
          <p:nvSpPr>
            <p:cNvPr id="14" name="Freeform 14"/>
            <p:cNvSpPr/>
            <p:nvPr/>
          </p:nvSpPr>
          <p:spPr>
            <a:xfrm>
              <a:off x="1544380" y="0"/>
              <a:ext cx="1291046" cy="1291046"/>
            </a:xfrm>
            <a:custGeom>
              <a:avLst/>
              <a:gdLst/>
              <a:ahLst/>
              <a:cxnLst/>
              <a:rect l="l" t="t" r="r" b="b"/>
              <a:pathLst>
                <a:path w="1291046" h="1291046">
                  <a:moveTo>
                    <a:pt x="0" y="0"/>
                  </a:moveTo>
                  <a:lnTo>
                    <a:pt x="1291046" y="0"/>
                  </a:lnTo>
                  <a:lnTo>
                    <a:pt x="1291046" y="1291046"/>
                  </a:lnTo>
                  <a:lnTo>
                    <a:pt x="0" y="1291046"/>
                  </a:lnTo>
                  <a:lnTo>
                    <a:pt x="0" y="0"/>
                  </a:lnTo>
                  <a:close/>
                </a:path>
              </a:pathLst>
            </a:custGeom>
          </p:spPr>
          <p:txBody>
            <a:bodyPr/>
            <a:lstStyle/>
            <a:p>
              <a:endParaRPr lang="fr-FR"/>
            </a:p>
          </p:txBody>
        </p:sp>
        <p:sp>
          <p:nvSpPr>
            <p:cNvPr id="15" name="Freeform 15"/>
            <p:cNvSpPr/>
            <p:nvPr/>
          </p:nvSpPr>
          <p:spPr>
            <a:xfrm>
              <a:off x="4668043" y="31024"/>
              <a:ext cx="1269306" cy="1269306"/>
            </a:xfrm>
            <a:custGeom>
              <a:avLst/>
              <a:gdLst/>
              <a:ahLst/>
              <a:cxnLst/>
              <a:rect l="l" t="t" r="r" b="b"/>
              <a:pathLst>
                <a:path w="1269306" h="1269306">
                  <a:moveTo>
                    <a:pt x="0" y="0"/>
                  </a:moveTo>
                  <a:lnTo>
                    <a:pt x="1269306" y="0"/>
                  </a:lnTo>
                  <a:lnTo>
                    <a:pt x="1269306" y="1269306"/>
                  </a:lnTo>
                  <a:lnTo>
                    <a:pt x="0" y="1269306"/>
                  </a:lnTo>
                  <a:lnTo>
                    <a:pt x="0" y="0"/>
                  </a:lnTo>
                  <a:close/>
                </a:path>
              </a:pathLst>
            </a:custGeom>
          </p:spPr>
          <p:txBody>
            <a:bodyPr/>
            <a:lstStyle/>
            <a:p>
              <a:endParaRPr lang="fr-FR"/>
            </a:p>
          </p:txBody>
        </p:sp>
      </p:grpSp>
      <p:sp>
        <p:nvSpPr>
          <p:cNvPr id="16" name="Freeform 16"/>
          <p:cNvSpPr/>
          <p:nvPr/>
        </p:nvSpPr>
        <p:spPr>
          <a:xfrm>
            <a:off x="3283422" y="4210071"/>
            <a:ext cx="2020274" cy="2020274"/>
          </a:xfrm>
          <a:custGeom>
            <a:avLst/>
            <a:gdLst/>
            <a:ahLst/>
            <a:cxnLst/>
            <a:rect l="l" t="t" r="r" b="b"/>
            <a:pathLst>
              <a:path w="2020274" h="2020274">
                <a:moveTo>
                  <a:pt x="0" y="0"/>
                </a:moveTo>
                <a:lnTo>
                  <a:pt x="2020274" y="0"/>
                </a:lnTo>
                <a:lnTo>
                  <a:pt x="2020274" y="2020274"/>
                </a:lnTo>
                <a:lnTo>
                  <a:pt x="0" y="2020274"/>
                </a:lnTo>
                <a:lnTo>
                  <a:pt x="0" y="0"/>
                </a:lnTo>
                <a:close/>
              </a:path>
            </a:pathLst>
          </a:custGeom>
          <a:blipFill>
            <a:blip r:embed="rId3"/>
            <a:stretch>
              <a:fillRect/>
            </a:stretch>
          </a:blipFill>
        </p:spPr>
        <p:txBody>
          <a:bodyPr/>
          <a:lstStyle/>
          <a:p>
            <a:endParaRPr lang="fr-FR"/>
          </a:p>
        </p:txBody>
      </p:sp>
      <p:sp>
        <p:nvSpPr>
          <p:cNvPr id="17" name="TextBox 17"/>
          <p:cNvSpPr txBox="1"/>
          <p:nvPr/>
        </p:nvSpPr>
        <p:spPr>
          <a:xfrm>
            <a:off x="2455529" y="8008157"/>
            <a:ext cx="3676060" cy="561976"/>
          </a:xfrm>
          <a:prstGeom prst="rect">
            <a:avLst/>
          </a:prstGeom>
        </p:spPr>
        <p:txBody>
          <a:bodyPr lIns="0" tIns="0" rIns="0" bIns="0" rtlCol="0" anchor="t">
            <a:spAutoFit/>
          </a:bodyPr>
          <a:lstStyle/>
          <a:p>
            <a:pPr algn="ctr">
              <a:lnSpc>
                <a:spcPts val="4199"/>
              </a:lnSpc>
              <a:spcBef>
                <a:spcPct val="0"/>
              </a:spcBef>
            </a:pPr>
            <a:r>
              <a:rPr lang="en-US" sz="2999">
                <a:solidFill>
                  <a:srgbClr val="003375"/>
                </a:solidFill>
                <a:latin typeface="Arial MT Pro"/>
                <a:ea typeface="Arial MT Pro"/>
                <a:cs typeface="Arial MT Pro"/>
                <a:sym typeface="Arial MT Pro"/>
              </a:rPr>
              <a:t>@universeh.eu</a:t>
            </a:r>
          </a:p>
        </p:txBody>
      </p:sp>
      <p:sp>
        <p:nvSpPr>
          <p:cNvPr id="18" name="TextBox 18"/>
          <p:cNvSpPr txBox="1"/>
          <p:nvPr/>
        </p:nvSpPr>
        <p:spPr>
          <a:xfrm>
            <a:off x="1960623" y="1666619"/>
            <a:ext cx="4676227" cy="1384995"/>
          </a:xfrm>
          <a:prstGeom prst="rect">
            <a:avLst/>
          </a:prstGeom>
        </p:spPr>
        <p:txBody>
          <a:bodyPr wrap="square" lIns="0" tIns="0" rIns="0" bIns="0" rtlCol="0" anchor="t">
            <a:spAutoFit/>
          </a:bodyPr>
          <a:lstStyle/>
          <a:p>
            <a:pPr algn="ctr">
              <a:lnSpc>
                <a:spcPts val="11200"/>
              </a:lnSpc>
            </a:pPr>
            <a:r>
              <a:rPr lang="en-US" sz="8000" b="1" dirty="0">
                <a:solidFill>
                  <a:srgbClr val="003375"/>
                </a:solidFill>
                <a:latin typeface="Arial MT Pro Bold"/>
                <a:ea typeface="Arial MT Pro Bold"/>
                <a:cs typeface="Arial MT Pro Bold"/>
                <a:sym typeface="Arial MT Pro Bold"/>
              </a:rPr>
              <a:t>VISIT 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1548</Words>
  <Application>Microsoft Macintosh PowerPoint</Application>
  <PresentationFormat>Personnalisé</PresentationFormat>
  <Paragraphs>61</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HK Grotesk Bold</vt:lpstr>
      <vt:lpstr>HK Grotesk</vt:lpstr>
      <vt:lpstr>Arial</vt:lpstr>
      <vt:lpstr>Arial MT Pro</vt:lpstr>
      <vt:lpstr>Calibri</vt:lpstr>
      <vt:lpstr>Arial MT Pro Bold</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UNIVERSEH_PPT</dc:title>
  <cp:lastModifiedBy>Maxime Dussong</cp:lastModifiedBy>
  <cp:revision>2</cp:revision>
  <dcterms:created xsi:type="dcterms:W3CDTF">2006-08-16T00:00:00Z</dcterms:created>
  <dcterms:modified xsi:type="dcterms:W3CDTF">2025-10-17T12:53:05Z</dcterms:modified>
  <dc:identifier>DAGv2Wzc1i4</dc:identifier>
</cp:coreProperties>
</file>