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8288000" cy="10287000"/>
  <p:notesSz cx="6858000" cy="9144000"/>
  <p:embeddedFontLst>
    <p:embeddedFont>
      <p:font typeface="Arial MT Pro" panose="020B0502020202020204" pitchFamily="34" charset="77"/>
      <p:regular r:id="rId12"/>
    </p:embeddedFont>
    <p:embeddedFont>
      <p:font typeface="Arial MT Pro Bold" panose="020B0802020202020204" pitchFamily="34" charset="77"/>
      <p:regular r:id="rId13"/>
      <p:bold r:id="rId14"/>
    </p:embeddedFont>
    <p:embeddedFont>
      <p:font typeface="HK Grotesk" pitchFamily="2" charset="77"/>
      <p:regular r:id="rId15"/>
    </p:embeddedFont>
    <p:embeddedFont>
      <p:font typeface="HK Grotesk Bold" pitchFamily="2" charset="77"/>
      <p:regular r:id="rId16"/>
      <p:bold r:id="rId1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42" autoAdjust="0"/>
    <p:restoredTop sz="94659" autoAdjust="0"/>
  </p:normalViewPr>
  <p:slideViewPr>
    <p:cSldViewPr>
      <p:cViewPr varScale="1">
        <p:scale>
          <a:sx n="73" d="100"/>
          <a:sy n="73" d="100"/>
        </p:scale>
        <p:origin x="784" y="21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9/3/26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9/3/26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9/3/26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9/3/26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9/3/26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9/3/26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9/3/26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912440" y="1984578"/>
            <a:ext cx="13532734" cy="13532734"/>
          </a:xfrm>
          <a:custGeom>
            <a:avLst/>
            <a:gdLst/>
            <a:ahLst/>
            <a:cxnLst/>
            <a:rect l="l" t="t" r="r" b="b"/>
            <a:pathLst>
              <a:path w="13532734" h="13532734">
                <a:moveTo>
                  <a:pt x="0" y="0"/>
                </a:moveTo>
                <a:lnTo>
                  <a:pt x="13532734" y="0"/>
                </a:lnTo>
                <a:lnTo>
                  <a:pt x="13532734" y="13532735"/>
                </a:lnTo>
                <a:lnTo>
                  <a:pt x="0" y="13532735"/>
                </a:lnTo>
                <a:lnTo>
                  <a:pt x="0" y="0"/>
                </a:lnTo>
                <a:close/>
              </a:path>
            </a:pathLst>
          </a:custGeom>
          <a:blipFill>
            <a:blip r:embed="rId2"/>
            <a:stretch>
              <a:fillRect/>
            </a:stretch>
          </a:blipFill>
        </p:spPr>
        <p:txBody>
          <a:bodyPr/>
          <a:lstStyle/>
          <a:p>
            <a:endParaRPr lang="fr-FR"/>
          </a:p>
        </p:txBody>
      </p:sp>
      <p:sp>
        <p:nvSpPr>
          <p:cNvPr id="3" name="Freeform 3"/>
          <p:cNvSpPr/>
          <p:nvPr/>
        </p:nvSpPr>
        <p:spPr>
          <a:xfrm>
            <a:off x="14241675" y="457293"/>
            <a:ext cx="3841494" cy="2588318"/>
          </a:xfrm>
          <a:custGeom>
            <a:avLst/>
            <a:gdLst/>
            <a:ahLst/>
            <a:cxnLst/>
            <a:rect l="l" t="t" r="r" b="b"/>
            <a:pathLst>
              <a:path w="3841494" h="2588318">
                <a:moveTo>
                  <a:pt x="0" y="0"/>
                </a:moveTo>
                <a:lnTo>
                  <a:pt x="3841494" y="0"/>
                </a:lnTo>
                <a:lnTo>
                  <a:pt x="3841494" y="2588318"/>
                </a:lnTo>
                <a:lnTo>
                  <a:pt x="0" y="2588318"/>
                </a:lnTo>
                <a:lnTo>
                  <a:pt x="0" y="0"/>
                </a:lnTo>
                <a:close/>
              </a:path>
            </a:pathLst>
          </a:custGeom>
          <a:blipFill>
            <a:blip r:embed="rId3"/>
            <a:stretch>
              <a:fillRect t="-25252" b="-23164"/>
            </a:stretch>
          </a:blipFill>
        </p:spPr>
        <p:txBody>
          <a:bodyPr/>
          <a:lstStyle/>
          <a:p>
            <a:endParaRPr lang="fr-FR"/>
          </a:p>
        </p:txBody>
      </p:sp>
      <p:sp>
        <p:nvSpPr>
          <p:cNvPr id="4" name="Freeform 4"/>
          <p:cNvSpPr/>
          <p:nvPr/>
        </p:nvSpPr>
        <p:spPr>
          <a:xfrm>
            <a:off x="8566901" y="1028700"/>
            <a:ext cx="6106788" cy="6106788"/>
          </a:xfrm>
          <a:custGeom>
            <a:avLst/>
            <a:gdLst/>
            <a:ahLst/>
            <a:cxnLst/>
            <a:rect l="l" t="t" r="r" b="b"/>
            <a:pathLst>
              <a:path w="6106788" h="6106788">
                <a:moveTo>
                  <a:pt x="0" y="0"/>
                </a:moveTo>
                <a:lnTo>
                  <a:pt x="6106787" y="0"/>
                </a:lnTo>
                <a:lnTo>
                  <a:pt x="6106787" y="6106788"/>
                </a:lnTo>
                <a:lnTo>
                  <a:pt x="0" y="6106788"/>
                </a:lnTo>
                <a:lnTo>
                  <a:pt x="0" y="0"/>
                </a:lnTo>
                <a:close/>
              </a:path>
            </a:pathLst>
          </a:custGeom>
          <a:blipFill>
            <a:blip r:embed="rId4"/>
            <a:stretch>
              <a:fillRect/>
            </a:stretch>
          </a:blipFill>
        </p:spPr>
        <p:txBody>
          <a:bodyPr/>
          <a:lstStyle/>
          <a:p>
            <a:endParaRPr lang="fr-FR"/>
          </a:p>
        </p:txBody>
      </p:sp>
      <p:sp>
        <p:nvSpPr>
          <p:cNvPr id="5" name="Freeform 5"/>
          <p:cNvSpPr/>
          <p:nvPr/>
        </p:nvSpPr>
        <p:spPr>
          <a:xfrm>
            <a:off x="12655038" y="-1754687"/>
            <a:ext cx="6739171" cy="6739171"/>
          </a:xfrm>
          <a:custGeom>
            <a:avLst/>
            <a:gdLst/>
            <a:ahLst/>
            <a:cxnLst/>
            <a:rect l="l" t="t" r="r" b="b"/>
            <a:pathLst>
              <a:path w="6739171" h="6739171">
                <a:moveTo>
                  <a:pt x="0" y="0"/>
                </a:moveTo>
                <a:lnTo>
                  <a:pt x="6739171" y="0"/>
                </a:lnTo>
                <a:lnTo>
                  <a:pt x="6739171" y="6739170"/>
                </a:lnTo>
                <a:lnTo>
                  <a:pt x="0" y="6739170"/>
                </a:lnTo>
                <a:lnTo>
                  <a:pt x="0" y="0"/>
                </a:lnTo>
                <a:close/>
              </a:path>
            </a:pathLst>
          </a:custGeom>
          <a:blipFill>
            <a:blip r:embed="rId5"/>
            <a:stretch>
              <a:fillRect/>
            </a:stretch>
          </a:blipFill>
        </p:spPr>
        <p:txBody>
          <a:bodyPr/>
          <a:lstStyle/>
          <a:p>
            <a:endParaRPr lang="fr-FR"/>
          </a:p>
        </p:txBody>
      </p:sp>
      <p:sp>
        <p:nvSpPr>
          <p:cNvPr id="6" name="Freeform 6"/>
          <p:cNvSpPr/>
          <p:nvPr/>
        </p:nvSpPr>
        <p:spPr>
          <a:xfrm>
            <a:off x="13188681" y="8900070"/>
            <a:ext cx="4894488" cy="1091063"/>
          </a:xfrm>
          <a:custGeom>
            <a:avLst/>
            <a:gdLst/>
            <a:ahLst/>
            <a:cxnLst/>
            <a:rect l="l" t="t" r="r" b="b"/>
            <a:pathLst>
              <a:path w="4894488" h="1091063">
                <a:moveTo>
                  <a:pt x="0" y="0"/>
                </a:moveTo>
                <a:lnTo>
                  <a:pt x="4894488" y="0"/>
                </a:lnTo>
                <a:lnTo>
                  <a:pt x="4894488" y="1091063"/>
                </a:lnTo>
                <a:lnTo>
                  <a:pt x="0" y="1091063"/>
                </a:lnTo>
                <a:lnTo>
                  <a:pt x="0" y="0"/>
                </a:lnTo>
                <a:close/>
              </a:path>
            </a:pathLst>
          </a:custGeom>
          <a:blipFill>
            <a:blip r:embed="rId6"/>
            <a:stretch>
              <a:fillRect/>
            </a:stretch>
          </a:blipFill>
        </p:spPr>
        <p:txBody>
          <a:bodyPr/>
          <a:lstStyle/>
          <a:p>
            <a:endParaRPr lang="fr-FR"/>
          </a:p>
        </p:txBody>
      </p:sp>
      <p:sp>
        <p:nvSpPr>
          <p:cNvPr id="7" name="TextBox 7"/>
          <p:cNvSpPr txBox="1"/>
          <p:nvPr/>
        </p:nvSpPr>
        <p:spPr>
          <a:xfrm>
            <a:off x="-136554" y="6804406"/>
            <a:ext cx="10800287" cy="863599"/>
          </a:xfrm>
          <a:prstGeom prst="rect">
            <a:avLst/>
          </a:prstGeom>
        </p:spPr>
        <p:txBody>
          <a:bodyPr lIns="0" tIns="0" rIns="0" bIns="0" rtlCol="0" anchor="t">
            <a:spAutoFit/>
          </a:bodyPr>
          <a:lstStyle/>
          <a:p>
            <a:pPr algn="ctr">
              <a:lnSpc>
                <a:spcPts val="7000"/>
              </a:lnSpc>
            </a:pPr>
            <a:r>
              <a:rPr lang="en-US" sz="5000" b="1">
                <a:solidFill>
                  <a:srgbClr val="FF8B09"/>
                </a:solidFill>
                <a:latin typeface="HK Grotesk Bold"/>
                <a:ea typeface="HK Grotesk Bold"/>
                <a:cs typeface="HK Grotesk Bold"/>
                <a:sym typeface="HK Grotesk Bold"/>
              </a:rPr>
              <a:t>TITLE OF THE PRESENTATION</a:t>
            </a:r>
          </a:p>
        </p:txBody>
      </p:sp>
      <p:sp>
        <p:nvSpPr>
          <p:cNvPr id="8" name="TextBox 8"/>
          <p:cNvSpPr txBox="1"/>
          <p:nvPr/>
        </p:nvSpPr>
        <p:spPr>
          <a:xfrm>
            <a:off x="1081053" y="7591805"/>
            <a:ext cx="8365073" cy="679450"/>
          </a:xfrm>
          <a:prstGeom prst="rect">
            <a:avLst/>
          </a:prstGeom>
        </p:spPr>
        <p:txBody>
          <a:bodyPr lIns="0" tIns="0" rIns="0" bIns="0" rtlCol="0" anchor="t">
            <a:spAutoFit/>
          </a:bodyPr>
          <a:lstStyle/>
          <a:p>
            <a:pPr algn="ctr">
              <a:lnSpc>
                <a:spcPts val="5599"/>
              </a:lnSpc>
            </a:pPr>
            <a:r>
              <a:rPr lang="en-US" sz="3999">
                <a:solidFill>
                  <a:srgbClr val="1C4482"/>
                </a:solidFill>
                <a:latin typeface="HK Grotesk"/>
                <a:ea typeface="HK Grotesk"/>
                <a:cs typeface="HK Grotesk"/>
                <a:sym typeface="HK Grotesk"/>
              </a:rPr>
              <a:t>SUBTITLE OF THE PRESENTATION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7036177"/>
            <a:chOff x="0" y="0"/>
            <a:chExt cx="4816593" cy="1853150"/>
          </a:xfrm>
        </p:grpSpPr>
        <p:sp>
          <p:nvSpPr>
            <p:cNvPr id="3" name="Freeform 3"/>
            <p:cNvSpPr/>
            <p:nvPr/>
          </p:nvSpPr>
          <p:spPr>
            <a:xfrm>
              <a:off x="0" y="0"/>
              <a:ext cx="4816592" cy="1853150"/>
            </a:xfrm>
            <a:custGeom>
              <a:avLst/>
              <a:gdLst/>
              <a:ahLst/>
              <a:cxnLst/>
              <a:rect l="l" t="t" r="r" b="b"/>
              <a:pathLst>
                <a:path w="4816592" h="1853150">
                  <a:moveTo>
                    <a:pt x="0" y="0"/>
                  </a:moveTo>
                  <a:lnTo>
                    <a:pt x="4816592" y="0"/>
                  </a:lnTo>
                  <a:lnTo>
                    <a:pt x="4816592" y="1853150"/>
                  </a:lnTo>
                  <a:lnTo>
                    <a:pt x="0" y="1853150"/>
                  </a:lnTo>
                  <a:close/>
                </a:path>
              </a:pathLst>
            </a:custGeom>
            <a:solidFill>
              <a:srgbClr val="203675"/>
            </a:solidFill>
          </p:spPr>
          <p:txBody>
            <a:bodyPr/>
            <a:lstStyle/>
            <a:p>
              <a:endParaRPr lang="fr-FR"/>
            </a:p>
          </p:txBody>
        </p:sp>
        <p:sp>
          <p:nvSpPr>
            <p:cNvPr id="4" name="TextBox 4"/>
            <p:cNvSpPr txBox="1"/>
            <p:nvPr/>
          </p:nvSpPr>
          <p:spPr>
            <a:xfrm>
              <a:off x="0" y="-38100"/>
              <a:ext cx="4816593" cy="1891250"/>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5523627" y="2568755"/>
            <a:ext cx="7240746" cy="1708168"/>
          </a:xfrm>
          <a:prstGeom prst="rect">
            <a:avLst/>
          </a:prstGeom>
        </p:spPr>
        <p:txBody>
          <a:bodyPr lIns="0" tIns="0" rIns="0" bIns="0" rtlCol="0" anchor="t">
            <a:spAutoFit/>
          </a:bodyPr>
          <a:lstStyle/>
          <a:p>
            <a:pPr algn="ctr">
              <a:lnSpc>
                <a:spcPts val="13999"/>
              </a:lnSpc>
            </a:pPr>
            <a:r>
              <a:rPr lang="en-US" sz="9999" b="1">
                <a:solidFill>
                  <a:srgbClr val="FFFFFF"/>
                </a:solidFill>
                <a:latin typeface="HK Grotesk Bold"/>
                <a:ea typeface="HK Grotesk Bold"/>
                <a:cs typeface="HK Grotesk Bold"/>
                <a:sym typeface="HK Grotesk Bold"/>
              </a:rPr>
              <a:t>THANK</a:t>
            </a:r>
            <a:r>
              <a:rPr lang="en-US" sz="9999" b="1">
                <a:solidFill>
                  <a:srgbClr val="000000"/>
                </a:solidFill>
                <a:latin typeface="HK Grotesk Bold"/>
                <a:ea typeface="HK Grotesk Bold"/>
                <a:cs typeface="HK Grotesk Bold"/>
                <a:sym typeface="HK Grotesk Bold"/>
              </a:rPr>
              <a:t> </a:t>
            </a:r>
            <a:r>
              <a:rPr lang="en-US" sz="9999" b="1">
                <a:solidFill>
                  <a:srgbClr val="F19900"/>
                </a:solidFill>
                <a:latin typeface="HK Grotesk Bold"/>
                <a:ea typeface="HK Grotesk Bold"/>
                <a:cs typeface="HK Grotesk Bold"/>
                <a:sym typeface="HK Grotesk Bold"/>
              </a:rPr>
              <a:t>YOU</a:t>
            </a:r>
          </a:p>
        </p:txBody>
      </p:sp>
      <p:sp>
        <p:nvSpPr>
          <p:cNvPr id="6" name="TextBox 6"/>
          <p:cNvSpPr txBox="1"/>
          <p:nvPr/>
        </p:nvSpPr>
        <p:spPr>
          <a:xfrm>
            <a:off x="1028700" y="6340572"/>
            <a:ext cx="16230600" cy="533400"/>
          </a:xfrm>
          <a:prstGeom prst="rect">
            <a:avLst/>
          </a:prstGeom>
        </p:spPr>
        <p:txBody>
          <a:bodyPr lIns="0" tIns="0" rIns="0" bIns="0" rtlCol="0" anchor="t">
            <a:spAutoFit/>
          </a:bodyPr>
          <a:lstStyle/>
          <a:p>
            <a:pPr algn="ctr">
              <a:lnSpc>
                <a:spcPts val="2100"/>
              </a:lnSpc>
              <a:spcBef>
                <a:spcPct val="0"/>
              </a:spcBef>
            </a:pPr>
            <a:r>
              <a:rPr lang="en-US" sz="1500" b="1">
                <a:solidFill>
                  <a:srgbClr val="FFFFFF"/>
                </a:solidFill>
                <a:latin typeface="HK Grotesk Bold"/>
                <a:ea typeface="HK Grotesk Bold"/>
                <a:cs typeface="HK Grotesk Bold"/>
                <a:sym typeface="HK Grotesk Bold"/>
              </a:rPr>
              <a:t>Funded by the European Union. Views and opinions expressed are however those of the author(s) only and do not necessarily reflect those of the European Union or European Education and Culture Executive Agency (EACEA). Neither the European Union nor the granting authority can be held responsible for them.</a:t>
            </a:r>
          </a:p>
        </p:txBody>
      </p:sp>
      <p:pic>
        <p:nvPicPr>
          <p:cNvPr id="9" name="Image 8" descr="Une image contenant texte, capture d’écran, Police, horloge&#10;&#10;Description générée automatiquement">
            <a:extLst>
              <a:ext uri="{FF2B5EF4-FFF2-40B4-BE49-F238E27FC236}">
                <a16:creationId xmlns:a16="http://schemas.microsoft.com/office/drawing/2014/main" id="{3EBF67CA-8D7E-6FC3-0DB6-18C7A9AF9B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86254" y="7505700"/>
            <a:ext cx="12315492" cy="2623838"/>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097459" y="-405135"/>
            <a:ext cx="14101460" cy="5953735"/>
            <a:chOff x="0" y="0"/>
            <a:chExt cx="3713965" cy="1568062"/>
          </a:xfrm>
        </p:grpSpPr>
        <p:sp>
          <p:nvSpPr>
            <p:cNvPr id="3" name="Freeform 3"/>
            <p:cNvSpPr/>
            <p:nvPr/>
          </p:nvSpPr>
          <p:spPr>
            <a:xfrm>
              <a:off x="0" y="0"/>
              <a:ext cx="3713965" cy="1568062"/>
            </a:xfrm>
            <a:custGeom>
              <a:avLst/>
              <a:gdLst/>
              <a:ahLst/>
              <a:cxnLst/>
              <a:rect l="l" t="t" r="r" b="b"/>
              <a:pathLst>
                <a:path w="3713965" h="1568062">
                  <a:moveTo>
                    <a:pt x="0" y="0"/>
                  </a:moveTo>
                  <a:lnTo>
                    <a:pt x="3713965" y="0"/>
                  </a:lnTo>
                  <a:lnTo>
                    <a:pt x="3713965" y="1568062"/>
                  </a:lnTo>
                  <a:lnTo>
                    <a:pt x="0" y="1568062"/>
                  </a:lnTo>
                  <a:close/>
                </a:path>
              </a:pathLst>
            </a:custGeom>
            <a:solidFill>
              <a:srgbClr val="1C4482"/>
            </a:solidFill>
          </p:spPr>
          <p:txBody>
            <a:bodyPr/>
            <a:lstStyle/>
            <a:p>
              <a:endParaRPr lang="fr-FR"/>
            </a:p>
          </p:txBody>
        </p:sp>
        <p:sp>
          <p:nvSpPr>
            <p:cNvPr id="4" name="TextBox 4"/>
            <p:cNvSpPr txBox="1"/>
            <p:nvPr/>
          </p:nvSpPr>
          <p:spPr>
            <a:xfrm>
              <a:off x="0" y="-38100"/>
              <a:ext cx="3713965" cy="1606162"/>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3505571" y="7157494"/>
            <a:ext cx="6259013" cy="6259013"/>
          </a:xfrm>
          <a:custGeom>
            <a:avLst/>
            <a:gdLst/>
            <a:ahLst/>
            <a:cxnLst/>
            <a:rect l="l" t="t" r="r" b="b"/>
            <a:pathLst>
              <a:path w="6259013" h="6259013">
                <a:moveTo>
                  <a:pt x="0" y="0"/>
                </a:moveTo>
                <a:lnTo>
                  <a:pt x="6259013" y="0"/>
                </a:lnTo>
                <a:lnTo>
                  <a:pt x="6259013" y="6259012"/>
                </a:lnTo>
                <a:lnTo>
                  <a:pt x="0" y="6259012"/>
                </a:lnTo>
                <a:lnTo>
                  <a:pt x="0" y="0"/>
                </a:lnTo>
                <a:close/>
              </a:path>
            </a:pathLst>
          </a:custGeom>
          <a:blipFill>
            <a:blip r:embed="rId2"/>
            <a:stretch>
              <a:fillRect/>
            </a:stretch>
          </a:blipFill>
        </p:spPr>
        <p:txBody>
          <a:bodyPr/>
          <a:lstStyle/>
          <a:p>
            <a:endParaRPr lang="fr-FR"/>
          </a:p>
        </p:txBody>
      </p:sp>
      <p:grpSp>
        <p:nvGrpSpPr>
          <p:cNvPr id="6" name="Group 6"/>
          <p:cNvGrpSpPr/>
          <p:nvPr/>
        </p:nvGrpSpPr>
        <p:grpSpPr>
          <a:xfrm>
            <a:off x="1028700" y="2894903"/>
            <a:ext cx="6595567" cy="6818577"/>
            <a:chOff x="0" y="0"/>
            <a:chExt cx="1737104" cy="1795839"/>
          </a:xfrm>
        </p:grpSpPr>
        <p:sp>
          <p:nvSpPr>
            <p:cNvPr id="7" name="Freeform 7"/>
            <p:cNvSpPr/>
            <p:nvPr/>
          </p:nvSpPr>
          <p:spPr>
            <a:xfrm>
              <a:off x="0" y="0"/>
              <a:ext cx="1737104" cy="1795839"/>
            </a:xfrm>
            <a:custGeom>
              <a:avLst/>
              <a:gdLst/>
              <a:ahLst/>
              <a:cxnLst/>
              <a:rect l="l" t="t" r="r" b="b"/>
              <a:pathLst>
                <a:path w="1737104" h="1795839">
                  <a:moveTo>
                    <a:pt x="59864" y="0"/>
                  </a:moveTo>
                  <a:lnTo>
                    <a:pt x="1677240" y="0"/>
                  </a:lnTo>
                  <a:cubicBezTo>
                    <a:pt x="1693117" y="0"/>
                    <a:pt x="1708344" y="6307"/>
                    <a:pt x="1719570" y="17534"/>
                  </a:cubicBezTo>
                  <a:cubicBezTo>
                    <a:pt x="1730797" y="28761"/>
                    <a:pt x="1737104" y="43987"/>
                    <a:pt x="1737104" y="59864"/>
                  </a:cubicBezTo>
                  <a:lnTo>
                    <a:pt x="1737104" y="1735975"/>
                  </a:lnTo>
                  <a:cubicBezTo>
                    <a:pt x="1737104" y="1751852"/>
                    <a:pt x="1730797" y="1767079"/>
                    <a:pt x="1719570" y="1778305"/>
                  </a:cubicBezTo>
                  <a:cubicBezTo>
                    <a:pt x="1708344" y="1789532"/>
                    <a:pt x="1693117" y="1795839"/>
                    <a:pt x="1677240" y="1795839"/>
                  </a:cubicBezTo>
                  <a:lnTo>
                    <a:pt x="59864" y="1795839"/>
                  </a:lnTo>
                  <a:cubicBezTo>
                    <a:pt x="26802" y="1795839"/>
                    <a:pt x="0" y="1769037"/>
                    <a:pt x="0" y="1735975"/>
                  </a:cubicBezTo>
                  <a:lnTo>
                    <a:pt x="0" y="59864"/>
                  </a:lnTo>
                  <a:cubicBezTo>
                    <a:pt x="0" y="43987"/>
                    <a:pt x="6307" y="28761"/>
                    <a:pt x="17534" y="17534"/>
                  </a:cubicBezTo>
                  <a:cubicBezTo>
                    <a:pt x="28761" y="6307"/>
                    <a:pt x="43987" y="0"/>
                    <a:pt x="59864" y="0"/>
                  </a:cubicBezTo>
                  <a:close/>
                </a:path>
              </a:pathLst>
            </a:custGeom>
            <a:solidFill>
              <a:srgbClr val="FFFFFF"/>
            </a:solidFill>
            <a:ln w="38100" cap="rnd">
              <a:solidFill>
                <a:srgbClr val="FF8B09"/>
              </a:solidFill>
              <a:prstDash val="solid"/>
              <a:round/>
            </a:ln>
          </p:spPr>
          <p:txBody>
            <a:bodyPr/>
            <a:lstStyle/>
            <a:p>
              <a:endParaRPr lang="fr-FR"/>
            </a:p>
          </p:txBody>
        </p:sp>
        <p:sp>
          <p:nvSpPr>
            <p:cNvPr id="8" name="TextBox 8"/>
            <p:cNvSpPr txBox="1"/>
            <p:nvPr/>
          </p:nvSpPr>
          <p:spPr>
            <a:xfrm>
              <a:off x="0" y="-38100"/>
              <a:ext cx="1737104" cy="1833939"/>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8006626" y="933450"/>
            <a:ext cx="10800287" cy="781049"/>
          </a:xfrm>
          <a:prstGeom prst="rect">
            <a:avLst/>
          </a:prstGeom>
        </p:spPr>
        <p:txBody>
          <a:bodyPr lIns="0" tIns="0" rIns="0" bIns="0" rtlCol="0" anchor="t">
            <a:spAutoFit/>
          </a:bodyPr>
          <a:lstStyle/>
          <a:p>
            <a:pPr algn="l">
              <a:lnSpc>
                <a:spcPts val="6300"/>
              </a:lnSpc>
            </a:pPr>
            <a:r>
              <a:rPr lang="en-US" sz="4500" b="1">
                <a:solidFill>
                  <a:srgbClr val="FFFFFF"/>
                </a:solidFill>
                <a:latin typeface="HK Grotesk Bold"/>
                <a:ea typeface="HK Grotesk Bold"/>
                <a:cs typeface="HK Grotesk Bold"/>
                <a:sym typeface="HK Grotesk Bold"/>
              </a:rPr>
              <a:t>TITLE</a:t>
            </a:r>
          </a:p>
        </p:txBody>
      </p:sp>
      <p:sp>
        <p:nvSpPr>
          <p:cNvPr id="10" name="TextBox 10"/>
          <p:cNvSpPr txBox="1"/>
          <p:nvPr/>
        </p:nvSpPr>
        <p:spPr>
          <a:xfrm>
            <a:off x="8006626" y="1638299"/>
            <a:ext cx="8365073" cy="606425"/>
          </a:xfrm>
          <a:prstGeom prst="rect">
            <a:avLst/>
          </a:prstGeom>
        </p:spPr>
        <p:txBody>
          <a:bodyPr lIns="0" tIns="0" rIns="0" bIns="0" rtlCol="0" anchor="t">
            <a:spAutoFit/>
          </a:bodyPr>
          <a:lstStyle/>
          <a:p>
            <a:pPr algn="l">
              <a:lnSpc>
                <a:spcPts val="4900"/>
              </a:lnSpc>
            </a:pPr>
            <a:r>
              <a:rPr lang="en-US" sz="3500">
                <a:solidFill>
                  <a:srgbClr val="FFFFFF"/>
                </a:solidFill>
                <a:latin typeface="HK Grotesk"/>
                <a:ea typeface="HK Grotesk"/>
                <a:cs typeface="HK Grotesk"/>
                <a:sym typeface="HK Grotesk"/>
              </a:rPr>
              <a:t>SUBTITLE</a:t>
            </a:r>
          </a:p>
        </p:txBody>
      </p:sp>
      <p:sp>
        <p:nvSpPr>
          <p:cNvPr id="11" name="TextBox 11"/>
          <p:cNvSpPr txBox="1"/>
          <p:nvPr/>
        </p:nvSpPr>
        <p:spPr>
          <a:xfrm>
            <a:off x="8006626" y="2955257"/>
            <a:ext cx="9480264" cy="1916430"/>
          </a:xfrm>
          <a:prstGeom prst="rect">
            <a:avLst/>
          </a:prstGeom>
        </p:spPr>
        <p:txBody>
          <a:bodyPr lIns="0" tIns="0" rIns="0" bIns="0" rtlCol="0" anchor="t">
            <a:spAutoFit/>
          </a:bodyPr>
          <a:lstStyle/>
          <a:p>
            <a:pPr algn="just">
              <a:lnSpc>
                <a:spcPts val="2520"/>
              </a:lnSpc>
              <a:spcBef>
                <a:spcPct val="0"/>
              </a:spcBef>
            </a:pPr>
            <a:r>
              <a:rPr lang="en-US" sz="1800">
                <a:solidFill>
                  <a:srgbClr val="FFFFFF"/>
                </a:solidFill>
                <a:latin typeface="Arial MT Pro"/>
                <a:ea typeface="Arial MT Pro"/>
                <a:cs typeface="Arial MT Pro"/>
                <a:sym typeface="Arial MT Pro"/>
              </a:rPr>
              <a:t>Lorem ipsum dolor sit amet, consectetur adipiscing elit. Aenean eget tincidunt nisi, sed maximus mi. Integer at augue iaculis, mattis tortor quis, sagittis justo. Suspendisse tincidunt consectetur elit at finibus. Nunc at ornare purus. Nulla ullamcorper diam quis metus fermentum feugiat. Aenean et dolor fermentum felis elementum aliquam. In hac habitasse platea dictumst. Aliquam augue felis, ornare quis luctus in, tincidunt ut odio. Maecenas eget dapibus massa.</a:t>
            </a:r>
          </a:p>
        </p:txBody>
      </p:sp>
      <p:sp>
        <p:nvSpPr>
          <p:cNvPr id="12" name="TextBox 12"/>
          <p:cNvSpPr txBox="1"/>
          <p:nvPr/>
        </p:nvSpPr>
        <p:spPr>
          <a:xfrm>
            <a:off x="8006626" y="5908053"/>
            <a:ext cx="9480264" cy="3488055"/>
          </a:xfrm>
          <a:prstGeom prst="rect">
            <a:avLst/>
          </a:prstGeom>
        </p:spPr>
        <p:txBody>
          <a:bodyPr lIns="0" tIns="0" rIns="0" bIns="0" rtlCol="0" anchor="t">
            <a:spAutoFit/>
          </a:bodyPr>
          <a:lstStyle/>
          <a:p>
            <a:pPr algn="just">
              <a:lnSpc>
                <a:spcPts val="2520"/>
              </a:lnSpc>
              <a:spcBef>
                <a:spcPct val="0"/>
              </a:spcBef>
            </a:pPr>
            <a:r>
              <a:rPr lang="en-US" sz="1800">
                <a:solidFill>
                  <a:srgbClr val="000000"/>
                </a:solidFill>
                <a:latin typeface="Arial MT Pro"/>
                <a:ea typeface="Arial MT Pro"/>
                <a:cs typeface="Arial MT Pro"/>
                <a:sym typeface="Arial MT Pro"/>
              </a:rPr>
              <a:t>Lorem ipsum dolor sit amet, consectetur adipiscing elit. Aenean eget tincidunt nisi, sed maximus mi. Integer at augue iaculis, mattis tortor quis, sagittis justo. Suspendisse tincidunt consectetur elit at finibus. Nunc at ornare purus. Nulla ullamcorper diam quis metus fermentum feugiat. Aenean et dolor fermentum felis elementum aliquam. In hac habitasse platea dictumst. Aliquam augue felis, ornare quis luctus in, tincidunt ut odio. Maecenas eget dapibus massa.</a:t>
            </a:r>
          </a:p>
          <a:p>
            <a:pPr algn="just">
              <a:lnSpc>
                <a:spcPts val="2520"/>
              </a:lnSpc>
              <a:spcBef>
                <a:spcPct val="0"/>
              </a:spcBef>
            </a:pPr>
            <a:endParaRPr lang="en-US" sz="1800">
              <a:solidFill>
                <a:srgbClr val="000000"/>
              </a:solidFill>
              <a:latin typeface="Arial MT Pro"/>
              <a:ea typeface="Arial MT Pro"/>
              <a:cs typeface="Arial MT Pro"/>
              <a:sym typeface="Arial MT Pro"/>
            </a:endParaRPr>
          </a:p>
          <a:p>
            <a:pPr algn="just">
              <a:lnSpc>
                <a:spcPts val="2520"/>
              </a:lnSpc>
              <a:spcBef>
                <a:spcPct val="0"/>
              </a:spcBef>
            </a:pPr>
            <a:r>
              <a:rPr lang="en-US" sz="1800">
                <a:solidFill>
                  <a:srgbClr val="000000"/>
                </a:solidFill>
                <a:latin typeface="Arial MT Pro"/>
                <a:ea typeface="Arial MT Pro"/>
                <a:cs typeface="Arial MT Pro"/>
                <a:sym typeface="Arial MT Pro"/>
              </a:rPr>
              <a:t>Lorem ipsum dolor sit amet, consectetur adipiscing elit. Aenean eget tincidunt nisi, sed maximus mi. Integer at augue iaculis, mattis tortor quis, sagittis justo. Suspendisse tincidunt consectetur elit at finibus. Nunc at ornare purus. Nulla ullamcorper diam quis metus fermentum feugiat.</a:t>
            </a:r>
          </a:p>
        </p:txBody>
      </p:sp>
      <p:sp>
        <p:nvSpPr>
          <p:cNvPr id="13" name="Freeform 13"/>
          <p:cNvSpPr/>
          <p:nvPr/>
        </p:nvSpPr>
        <p:spPr>
          <a:xfrm>
            <a:off x="16009291" y="-1754687"/>
            <a:ext cx="3999411" cy="3999411"/>
          </a:xfrm>
          <a:custGeom>
            <a:avLst/>
            <a:gdLst/>
            <a:ahLst/>
            <a:cxnLst/>
            <a:rect l="l" t="t" r="r" b="b"/>
            <a:pathLst>
              <a:path w="3999411" h="3999411">
                <a:moveTo>
                  <a:pt x="0" y="0"/>
                </a:moveTo>
                <a:lnTo>
                  <a:pt x="3999411" y="0"/>
                </a:lnTo>
                <a:lnTo>
                  <a:pt x="3999411" y="3999411"/>
                </a:lnTo>
                <a:lnTo>
                  <a:pt x="0" y="3999411"/>
                </a:lnTo>
                <a:lnTo>
                  <a:pt x="0" y="0"/>
                </a:lnTo>
                <a:close/>
              </a:path>
            </a:pathLst>
          </a:custGeom>
          <a:blipFill>
            <a:blip r:embed="rId3"/>
            <a:stretch>
              <a:fillRect/>
            </a:stretch>
          </a:blipFill>
        </p:spPr>
        <p:txBody>
          <a:bodyPr/>
          <a:lstStyle/>
          <a:p>
            <a:endParaRPr lang="fr-FR"/>
          </a:p>
        </p:txBody>
      </p:sp>
      <p:sp>
        <p:nvSpPr>
          <p:cNvPr id="14" name="TextBox 14"/>
          <p:cNvSpPr txBox="1"/>
          <p:nvPr/>
        </p:nvSpPr>
        <p:spPr>
          <a:xfrm>
            <a:off x="3072313" y="6231861"/>
            <a:ext cx="2508339" cy="432811"/>
          </a:xfrm>
          <a:prstGeom prst="rect">
            <a:avLst/>
          </a:prstGeom>
        </p:spPr>
        <p:txBody>
          <a:bodyPr wrap="square" lIns="0" tIns="0" rIns="0" bIns="0" rtlCol="0" anchor="t">
            <a:spAutoFit/>
          </a:bodyPr>
          <a:lstStyle/>
          <a:p>
            <a:pPr algn="ctr">
              <a:lnSpc>
                <a:spcPts val="3499"/>
              </a:lnSpc>
              <a:spcBef>
                <a:spcPct val="0"/>
              </a:spcBef>
            </a:pPr>
            <a:r>
              <a:rPr lang="en-US" sz="2499" dirty="0">
                <a:solidFill>
                  <a:srgbClr val="000000"/>
                </a:solidFill>
                <a:latin typeface="Arial MT Pro"/>
                <a:ea typeface="Arial MT Pro"/>
                <a:cs typeface="Arial MT Pro"/>
                <a:sym typeface="Arial MT Pro"/>
              </a:rPr>
              <a:t>ILLUSTRATION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0800000">
            <a:off x="6428843" y="641797"/>
            <a:ext cx="4903393" cy="8616503"/>
            <a:chOff x="0" y="0"/>
            <a:chExt cx="986858" cy="1734160"/>
          </a:xfrm>
        </p:grpSpPr>
        <p:sp>
          <p:nvSpPr>
            <p:cNvPr id="3" name="Freeform 3"/>
            <p:cNvSpPr/>
            <p:nvPr/>
          </p:nvSpPr>
          <p:spPr>
            <a:xfrm>
              <a:off x="0" y="0"/>
              <a:ext cx="986858" cy="1734160"/>
            </a:xfrm>
            <a:custGeom>
              <a:avLst/>
              <a:gdLst/>
              <a:ahLst/>
              <a:cxnLst/>
              <a:rect l="l" t="t" r="r" b="b"/>
              <a:pathLst>
                <a:path w="986858" h="1734160">
                  <a:moveTo>
                    <a:pt x="104600" y="0"/>
                  </a:moveTo>
                  <a:lnTo>
                    <a:pt x="882258" y="0"/>
                  </a:lnTo>
                  <a:cubicBezTo>
                    <a:pt x="910000" y="0"/>
                    <a:pt x="936605" y="11020"/>
                    <a:pt x="956222" y="30637"/>
                  </a:cubicBezTo>
                  <a:cubicBezTo>
                    <a:pt x="975838" y="50253"/>
                    <a:pt x="986858" y="76859"/>
                    <a:pt x="986858" y="104600"/>
                  </a:cubicBezTo>
                  <a:lnTo>
                    <a:pt x="986858" y="1629560"/>
                  </a:lnTo>
                  <a:cubicBezTo>
                    <a:pt x="986858" y="1657302"/>
                    <a:pt x="975838" y="1683907"/>
                    <a:pt x="956222" y="1703523"/>
                  </a:cubicBezTo>
                  <a:cubicBezTo>
                    <a:pt x="936605" y="1723140"/>
                    <a:pt x="910000" y="1734160"/>
                    <a:pt x="882258" y="1734160"/>
                  </a:cubicBezTo>
                  <a:lnTo>
                    <a:pt x="104600" y="1734160"/>
                  </a:lnTo>
                  <a:cubicBezTo>
                    <a:pt x="76859" y="1734160"/>
                    <a:pt x="50253" y="1723140"/>
                    <a:pt x="30637" y="1703523"/>
                  </a:cubicBezTo>
                  <a:cubicBezTo>
                    <a:pt x="11020" y="1683907"/>
                    <a:pt x="0" y="1657302"/>
                    <a:pt x="0" y="1629560"/>
                  </a:cubicBezTo>
                  <a:lnTo>
                    <a:pt x="0" y="104600"/>
                  </a:lnTo>
                  <a:cubicBezTo>
                    <a:pt x="0" y="76859"/>
                    <a:pt x="11020" y="50253"/>
                    <a:pt x="30637" y="30637"/>
                  </a:cubicBezTo>
                  <a:cubicBezTo>
                    <a:pt x="50253" y="11020"/>
                    <a:pt x="76859" y="0"/>
                    <a:pt x="104600" y="0"/>
                  </a:cubicBezTo>
                  <a:close/>
                </a:path>
              </a:pathLst>
            </a:custGeom>
            <a:solidFill>
              <a:srgbClr val="1C4482"/>
            </a:solidFill>
          </p:spPr>
          <p:txBody>
            <a:bodyPr/>
            <a:lstStyle/>
            <a:p>
              <a:endParaRPr lang="fr-FR"/>
            </a:p>
          </p:txBody>
        </p:sp>
        <p:sp>
          <p:nvSpPr>
            <p:cNvPr id="4" name="TextBox 4"/>
            <p:cNvSpPr txBox="1"/>
            <p:nvPr/>
          </p:nvSpPr>
          <p:spPr>
            <a:xfrm>
              <a:off x="0" y="-38100"/>
              <a:ext cx="986858" cy="1772260"/>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1028700" y="933450"/>
            <a:ext cx="10800287" cy="781049"/>
          </a:xfrm>
          <a:prstGeom prst="rect">
            <a:avLst/>
          </a:prstGeom>
        </p:spPr>
        <p:txBody>
          <a:bodyPr lIns="0" tIns="0" rIns="0" bIns="0" rtlCol="0" anchor="t">
            <a:spAutoFit/>
          </a:bodyPr>
          <a:lstStyle/>
          <a:p>
            <a:pPr algn="l">
              <a:lnSpc>
                <a:spcPts val="6300"/>
              </a:lnSpc>
            </a:pPr>
            <a:r>
              <a:rPr lang="en-US" sz="4500" b="1">
                <a:solidFill>
                  <a:srgbClr val="FF8B09"/>
                </a:solidFill>
                <a:latin typeface="HK Grotesk Bold"/>
                <a:ea typeface="HK Grotesk Bold"/>
                <a:cs typeface="HK Grotesk Bold"/>
                <a:sym typeface="HK Grotesk Bold"/>
              </a:rPr>
              <a:t>TITLE</a:t>
            </a:r>
          </a:p>
        </p:txBody>
      </p:sp>
      <p:sp>
        <p:nvSpPr>
          <p:cNvPr id="6" name="TextBox 6"/>
          <p:cNvSpPr txBox="1"/>
          <p:nvPr/>
        </p:nvSpPr>
        <p:spPr>
          <a:xfrm>
            <a:off x="1028700" y="1638299"/>
            <a:ext cx="8365073" cy="606425"/>
          </a:xfrm>
          <a:prstGeom prst="rect">
            <a:avLst/>
          </a:prstGeom>
        </p:spPr>
        <p:txBody>
          <a:bodyPr lIns="0" tIns="0" rIns="0" bIns="0" rtlCol="0" anchor="t">
            <a:spAutoFit/>
          </a:bodyPr>
          <a:lstStyle/>
          <a:p>
            <a:pPr algn="l">
              <a:lnSpc>
                <a:spcPts val="4900"/>
              </a:lnSpc>
            </a:pPr>
            <a:r>
              <a:rPr lang="en-US" sz="3500">
                <a:solidFill>
                  <a:srgbClr val="FF8B09"/>
                </a:solidFill>
                <a:latin typeface="HK Grotesk"/>
                <a:ea typeface="HK Grotesk"/>
                <a:cs typeface="HK Grotesk"/>
                <a:sym typeface="HK Grotesk"/>
              </a:rPr>
              <a:t>SUBTITLE</a:t>
            </a:r>
          </a:p>
        </p:txBody>
      </p:sp>
      <p:sp>
        <p:nvSpPr>
          <p:cNvPr id="7" name="AutoShape 7"/>
          <p:cNvSpPr/>
          <p:nvPr/>
        </p:nvSpPr>
        <p:spPr>
          <a:xfrm>
            <a:off x="1028700" y="2480696"/>
            <a:ext cx="3852358" cy="0"/>
          </a:xfrm>
          <a:prstGeom prst="line">
            <a:avLst/>
          </a:prstGeom>
          <a:ln w="76200" cap="flat">
            <a:solidFill>
              <a:srgbClr val="1C4482"/>
            </a:solidFill>
            <a:prstDash val="solid"/>
            <a:headEnd type="none" w="sm" len="sm"/>
            <a:tailEnd type="none" w="sm" len="sm"/>
          </a:ln>
        </p:spPr>
        <p:txBody>
          <a:bodyPr/>
          <a:lstStyle/>
          <a:p>
            <a:endParaRPr lang="fr-FR"/>
          </a:p>
        </p:txBody>
      </p:sp>
      <p:sp>
        <p:nvSpPr>
          <p:cNvPr id="8" name="Freeform 8"/>
          <p:cNvSpPr/>
          <p:nvPr/>
        </p:nvSpPr>
        <p:spPr>
          <a:xfrm>
            <a:off x="16009291" y="-1754687"/>
            <a:ext cx="3999411" cy="3999411"/>
          </a:xfrm>
          <a:custGeom>
            <a:avLst/>
            <a:gdLst/>
            <a:ahLst/>
            <a:cxnLst/>
            <a:rect l="l" t="t" r="r" b="b"/>
            <a:pathLst>
              <a:path w="3999411" h="3999411">
                <a:moveTo>
                  <a:pt x="0" y="0"/>
                </a:moveTo>
                <a:lnTo>
                  <a:pt x="3999411" y="0"/>
                </a:lnTo>
                <a:lnTo>
                  <a:pt x="3999411" y="3999411"/>
                </a:lnTo>
                <a:lnTo>
                  <a:pt x="0" y="3999411"/>
                </a:lnTo>
                <a:lnTo>
                  <a:pt x="0" y="0"/>
                </a:lnTo>
                <a:close/>
              </a:path>
            </a:pathLst>
          </a:custGeom>
          <a:blipFill>
            <a:blip r:embed="rId2"/>
            <a:stretch>
              <a:fillRect/>
            </a:stretch>
          </a:blipFill>
        </p:spPr>
        <p:txBody>
          <a:bodyPr/>
          <a:lstStyle/>
          <a:p>
            <a:endParaRPr lang="fr-FR"/>
          </a:p>
        </p:txBody>
      </p:sp>
      <p:grpSp>
        <p:nvGrpSpPr>
          <p:cNvPr id="9" name="Group 9"/>
          <p:cNvGrpSpPr/>
          <p:nvPr/>
        </p:nvGrpSpPr>
        <p:grpSpPr>
          <a:xfrm rot="-10800000">
            <a:off x="11972870" y="641797"/>
            <a:ext cx="4903393" cy="8616503"/>
            <a:chOff x="0" y="0"/>
            <a:chExt cx="986858" cy="1734160"/>
          </a:xfrm>
        </p:grpSpPr>
        <p:sp>
          <p:nvSpPr>
            <p:cNvPr id="10" name="Freeform 10"/>
            <p:cNvSpPr/>
            <p:nvPr/>
          </p:nvSpPr>
          <p:spPr>
            <a:xfrm>
              <a:off x="0" y="0"/>
              <a:ext cx="986858" cy="1734160"/>
            </a:xfrm>
            <a:custGeom>
              <a:avLst/>
              <a:gdLst/>
              <a:ahLst/>
              <a:cxnLst/>
              <a:rect l="l" t="t" r="r" b="b"/>
              <a:pathLst>
                <a:path w="986858" h="1734160">
                  <a:moveTo>
                    <a:pt x="104600" y="0"/>
                  </a:moveTo>
                  <a:lnTo>
                    <a:pt x="882258" y="0"/>
                  </a:lnTo>
                  <a:cubicBezTo>
                    <a:pt x="910000" y="0"/>
                    <a:pt x="936605" y="11020"/>
                    <a:pt x="956222" y="30637"/>
                  </a:cubicBezTo>
                  <a:cubicBezTo>
                    <a:pt x="975838" y="50253"/>
                    <a:pt x="986858" y="76859"/>
                    <a:pt x="986858" y="104600"/>
                  </a:cubicBezTo>
                  <a:lnTo>
                    <a:pt x="986858" y="1629560"/>
                  </a:lnTo>
                  <a:cubicBezTo>
                    <a:pt x="986858" y="1657302"/>
                    <a:pt x="975838" y="1683907"/>
                    <a:pt x="956222" y="1703523"/>
                  </a:cubicBezTo>
                  <a:cubicBezTo>
                    <a:pt x="936605" y="1723140"/>
                    <a:pt x="910000" y="1734160"/>
                    <a:pt x="882258" y="1734160"/>
                  </a:cubicBezTo>
                  <a:lnTo>
                    <a:pt x="104600" y="1734160"/>
                  </a:lnTo>
                  <a:cubicBezTo>
                    <a:pt x="76859" y="1734160"/>
                    <a:pt x="50253" y="1723140"/>
                    <a:pt x="30637" y="1703523"/>
                  </a:cubicBezTo>
                  <a:cubicBezTo>
                    <a:pt x="11020" y="1683907"/>
                    <a:pt x="0" y="1657302"/>
                    <a:pt x="0" y="1629560"/>
                  </a:cubicBezTo>
                  <a:lnTo>
                    <a:pt x="0" y="104600"/>
                  </a:lnTo>
                  <a:cubicBezTo>
                    <a:pt x="0" y="76859"/>
                    <a:pt x="11020" y="50253"/>
                    <a:pt x="30637" y="30637"/>
                  </a:cubicBezTo>
                  <a:cubicBezTo>
                    <a:pt x="50253" y="11020"/>
                    <a:pt x="76859" y="0"/>
                    <a:pt x="104600" y="0"/>
                  </a:cubicBezTo>
                  <a:close/>
                </a:path>
              </a:pathLst>
            </a:custGeom>
            <a:solidFill>
              <a:srgbClr val="1C4482"/>
            </a:solidFill>
          </p:spPr>
          <p:txBody>
            <a:bodyPr/>
            <a:lstStyle/>
            <a:p>
              <a:endParaRPr lang="fr-FR"/>
            </a:p>
          </p:txBody>
        </p:sp>
        <p:sp>
          <p:nvSpPr>
            <p:cNvPr id="11" name="TextBox 11"/>
            <p:cNvSpPr txBox="1"/>
            <p:nvPr/>
          </p:nvSpPr>
          <p:spPr>
            <a:xfrm>
              <a:off x="0" y="-38100"/>
              <a:ext cx="986858" cy="1772260"/>
            </a:xfrm>
            <a:prstGeom prst="rect">
              <a:avLst/>
            </a:prstGeom>
          </p:spPr>
          <p:txBody>
            <a:bodyPr lIns="50800" tIns="50800" rIns="50800" bIns="50800" rtlCol="0" anchor="ctr"/>
            <a:lstStyle/>
            <a:p>
              <a:pPr algn="ctr">
                <a:lnSpc>
                  <a:spcPts val="2659"/>
                </a:lnSpc>
              </a:pPr>
              <a:endParaRPr/>
            </a:p>
          </p:txBody>
        </p:sp>
      </p:grpSp>
      <p:sp>
        <p:nvSpPr>
          <p:cNvPr id="12" name="TextBox 12"/>
          <p:cNvSpPr txBox="1"/>
          <p:nvPr/>
        </p:nvSpPr>
        <p:spPr>
          <a:xfrm>
            <a:off x="7193285" y="1242462"/>
            <a:ext cx="3374510" cy="7574280"/>
          </a:xfrm>
          <a:prstGeom prst="rect">
            <a:avLst/>
          </a:prstGeom>
        </p:spPr>
        <p:txBody>
          <a:bodyPr lIns="0" tIns="0" rIns="0" bIns="0" rtlCol="0" anchor="t">
            <a:spAutoFit/>
          </a:bodyPr>
          <a:lstStyle/>
          <a:p>
            <a:pPr algn="just">
              <a:lnSpc>
                <a:spcPts val="2520"/>
              </a:lnSpc>
              <a:spcBef>
                <a:spcPct val="0"/>
              </a:spcBef>
            </a:pPr>
            <a:r>
              <a:rPr lang="en-US" sz="1800">
                <a:solidFill>
                  <a:srgbClr val="FFFFFF"/>
                </a:solidFill>
                <a:latin typeface="Arial MT Pro"/>
                <a:ea typeface="Arial MT Pro"/>
                <a:cs typeface="Arial MT Pro"/>
                <a:sym typeface="Arial MT Pro"/>
              </a:rPr>
              <a:t>Lorem ipsum dolor sit amet, consectetur adipiscing elit. Aenean eget tincidunt nisi, sed maximus mi. Integer at augue iaculis, mattis tortor quis, sagittis justo. Suspendisse tincidunt consectetur elit at finibus. Nunc at ornare purus. Nulla ullamcorper diam quis metus fermentum feugiat. Aenean et dolor fermentum felis elementum aliquam. In hac habitasse platea dictumst. Aliquam augue felis, ornare quis luctus in, tincidunt ut odio. Maecenas eget dapibus massa.</a:t>
            </a:r>
          </a:p>
          <a:p>
            <a:pPr algn="just">
              <a:lnSpc>
                <a:spcPts val="2520"/>
              </a:lnSpc>
              <a:spcBef>
                <a:spcPct val="0"/>
              </a:spcBef>
            </a:pPr>
            <a:endParaRPr lang="en-US" sz="1800">
              <a:solidFill>
                <a:srgbClr val="FFFFFF"/>
              </a:solidFill>
              <a:latin typeface="Arial MT Pro"/>
              <a:ea typeface="Arial MT Pro"/>
              <a:cs typeface="Arial MT Pro"/>
              <a:sym typeface="Arial MT Pro"/>
            </a:endParaRPr>
          </a:p>
          <a:p>
            <a:pPr algn="just">
              <a:lnSpc>
                <a:spcPts val="2520"/>
              </a:lnSpc>
              <a:spcBef>
                <a:spcPct val="0"/>
              </a:spcBef>
            </a:pPr>
            <a:r>
              <a:rPr lang="en-US" sz="1800">
                <a:solidFill>
                  <a:srgbClr val="FFFFFF"/>
                </a:solidFill>
                <a:latin typeface="Arial MT Pro"/>
                <a:ea typeface="Arial MT Pro"/>
                <a:cs typeface="Arial MT Pro"/>
                <a:sym typeface="Arial MT Pro"/>
              </a:rPr>
              <a:t>Lorem ipsum dolor sit amet, consectetur adipiscing elit. Aenean eget tincidunt nisi, sed maximus mi. Integer at augue iaculis, mattis tortor quis, sagittis justo. Suspendisse tincidunt consectetur elit at finibus.</a:t>
            </a:r>
          </a:p>
        </p:txBody>
      </p:sp>
      <p:sp>
        <p:nvSpPr>
          <p:cNvPr id="13" name="TextBox 13"/>
          <p:cNvSpPr txBox="1"/>
          <p:nvPr/>
        </p:nvSpPr>
        <p:spPr>
          <a:xfrm>
            <a:off x="12737312" y="1124808"/>
            <a:ext cx="3374510" cy="7574280"/>
          </a:xfrm>
          <a:prstGeom prst="rect">
            <a:avLst/>
          </a:prstGeom>
        </p:spPr>
        <p:txBody>
          <a:bodyPr lIns="0" tIns="0" rIns="0" bIns="0" rtlCol="0" anchor="t">
            <a:spAutoFit/>
          </a:bodyPr>
          <a:lstStyle/>
          <a:p>
            <a:pPr algn="just">
              <a:lnSpc>
                <a:spcPts val="2520"/>
              </a:lnSpc>
              <a:spcBef>
                <a:spcPct val="0"/>
              </a:spcBef>
            </a:pPr>
            <a:r>
              <a:rPr lang="en-US" sz="1800">
                <a:solidFill>
                  <a:srgbClr val="FFFFFF"/>
                </a:solidFill>
                <a:latin typeface="Arial MT Pro"/>
                <a:ea typeface="Arial MT Pro"/>
                <a:cs typeface="Arial MT Pro"/>
                <a:sym typeface="Arial MT Pro"/>
              </a:rPr>
              <a:t>Lorem ipsum dolor sit amet, consectetur adipiscing elit. Aenean eget tincidunt nisi, sed maximus mi. Integer at augue iaculis, mattis tortor quis, sagittis justo. Suspendisse tincidunt consectetur elit at finibus. Nunc at ornare purus. Nulla ullamcorper diam quis metus fermentum feugiat. Aenean et dolor fermentum felis elementum aliquam. In hac habitasse platea dictumst. Aliquam augue felis, ornare quis luctus in, tincidunt ut odio. Maecenas eget dapibus massa.</a:t>
            </a:r>
          </a:p>
          <a:p>
            <a:pPr algn="just">
              <a:lnSpc>
                <a:spcPts val="2520"/>
              </a:lnSpc>
              <a:spcBef>
                <a:spcPct val="0"/>
              </a:spcBef>
            </a:pPr>
            <a:endParaRPr lang="en-US" sz="1800">
              <a:solidFill>
                <a:srgbClr val="FFFFFF"/>
              </a:solidFill>
              <a:latin typeface="Arial MT Pro"/>
              <a:ea typeface="Arial MT Pro"/>
              <a:cs typeface="Arial MT Pro"/>
              <a:sym typeface="Arial MT Pro"/>
            </a:endParaRPr>
          </a:p>
          <a:p>
            <a:pPr algn="just">
              <a:lnSpc>
                <a:spcPts val="2520"/>
              </a:lnSpc>
              <a:spcBef>
                <a:spcPct val="0"/>
              </a:spcBef>
            </a:pPr>
            <a:r>
              <a:rPr lang="en-US" sz="1800">
                <a:solidFill>
                  <a:srgbClr val="FFFFFF"/>
                </a:solidFill>
                <a:latin typeface="Arial MT Pro"/>
                <a:ea typeface="Arial MT Pro"/>
                <a:cs typeface="Arial MT Pro"/>
                <a:sym typeface="Arial MT Pro"/>
              </a:rPr>
              <a:t>Lorem ipsum dolor sit amet, consectetur adipiscing elit. Aenean eget tincidunt nisi, sed maximus mi. Integer at augue iaculis, mattis tortor quis, sagittis justo. Suspendisse tincidunt consectetur elit at finibus.</a:t>
            </a:r>
          </a:p>
        </p:txBody>
      </p:sp>
      <p:sp>
        <p:nvSpPr>
          <p:cNvPr id="14" name="TextBox 14"/>
          <p:cNvSpPr txBox="1"/>
          <p:nvPr/>
        </p:nvSpPr>
        <p:spPr>
          <a:xfrm>
            <a:off x="1028700" y="3166496"/>
            <a:ext cx="4761968" cy="5374005"/>
          </a:xfrm>
          <a:prstGeom prst="rect">
            <a:avLst/>
          </a:prstGeom>
        </p:spPr>
        <p:txBody>
          <a:bodyPr lIns="0" tIns="0" rIns="0" bIns="0" rtlCol="0" anchor="t">
            <a:spAutoFit/>
          </a:bodyPr>
          <a:lstStyle/>
          <a:p>
            <a:pPr algn="just">
              <a:lnSpc>
                <a:spcPts val="2520"/>
              </a:lnSpc>
              <a:spcBef>
                <a:spcPct val="0"/>
              </a:spcBef>
            </a:pPr>
            <a:r>
              <a:rPr lang="en-US" sz="1800">
                <a:solidFill>
                  <a:srgbClr val="000000"/>
                </a:solidFill>
                <a:latin typeface="Arial MT Pro"/>
                <a:ea typeface="Arial MT Pro"/>
                <a:cs typeface="Arial MT Pro"/>
                <a:sym typeface="Arial MT Pro"/>
              </a:rPr>
              <a:t>Lorem ipsum dolor sit amet, consectetur adipiscing elit. Aenean eget tincidunt nisi, sed maximus mi. Integer at augue iaculis, mattis tortor quis, sagittis justo. Suspendisse tincidunt consectetur elit at finibus. Nunc at ornare purus. Nulla ullamcorper diam quis metus fermentum feugiat. Aenean et dolor fermentum felis elementum aliquam. In hac habitasse platea dictumst. Aliquam augue felis, ornare quis luctus in, tincidunt ut odio. Maecenas eget dapibus massa.</a:t>
            </a:r>
          </a:p>
          <a:p>
            <a:pPr algn="just">
              <a:lnSpc>
                <a:spcPts val="2520"/>
              </a:lnSpc>
              <a:spcBef>
                <a:spcPct val="0"/>
              </a:spcBef>
            </a:pPr>
            <a:endParaRPr lang="en-US" sz="1800">
              <a:solidFill>
                <a:srgbClr val="000000"/>
              </a:solidFill>
              <a:latin typeface="Arial MT Pro"/>
              <a:ea typeface="Arial MT Pro"/>
              <a:cs typeface="Arial MT Pro"/>
              <a:sym typeface="Arial MT Pro"/>
            </a:endParaRPr>
          </a:p>
          <a:p>
            <a:pPr algn="just">
              <a:lnSpc>
                <a:spcPts val="2520"/>
              </a:lnSpc>
              <a:spcBef>
                <a:spcPct val="0"/>
              </a:spcBef>
            </a:pPr>
            <a:r>
              <a:rPr lang="en-US" sz="1800">
                <a:solidFill>
                  <a:srgbClr val="000000"/>
                </a:solidFill>
                <a:latin typeface="Arial MT Pro"/>
                <a:ea typeface="Arial MT Pro"/>
                <a:cs typeface="Arial MT Pro"/>
                <a:sym typeface="Arial MT Pro"/>
              </a:rPr>
              <a:t>Lorem ipsum dolor sit amet, consectetur adipiscing elit. Aenean eget tincidunt nisi, sed maximus mi. Integer at augue iaculis, mattis tortor quis, sagittis justo. Suspendisse tincidunt consectetur elit at finibus.</a:t>
            </a:r>
          </a:p>
        </p:txBody>
      </p:sp>
      <p:sp>
        <p:nvSpPr>
          <p:cNvPr id="15" name="Freeform 15"/>
          <p:cNvSpPr/>
          <p:nvPr/>
        </p:nvSpPr>
        <p:spPr>
          <a:xfrm>
            <a:off x="-3505571" y="8010956"/>
            <a:ext cx="5405550" cy="5405550"/>
          </a:xfrm>
          <a:custGeom>
            <a:avLst/>
            <a:gdLst/>
            <a:ahLst/>
            <a:cxnLst/>
            <a:rect l="l" t="t" r="r" b="b"/>
            <a:pathLst>
              <a:path w="5405550" h="5405550">
                <a:moveTo>
                  <a:pt x="0" y="0"/>
                </a:moveTo>
                <a:lnTo>
                  <a:pt x="5405550" y="0"/>
                </a:lnTo>
                <a:lnTo>
                  <a:pt x="5405550" y="5405550"/>
                </a:lnTo>
                <a:lnTo>
                  <a:pt x="0" y="5405550"/>
                </a:lnTo>
                <a:lnTo>
                  <a:pt x="0" y="0"/>
                </a:lnTo>
                <a:close/>
              </a:path>
            </a:pathLst>
          </a:custGeom>
          <a:blipFill>
            <a:blip r:embed="rId3"/>
            <a:stretch>
              <a:fillRect/>
            </a:stretch>
          </a:blipFill>
        </p:spPr>
        <p:txBody>
          <a:bodyPr/>
          <a:lstStyle/>
          <a:p>
            <a:endParaRPr lang="fr-F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5953735"/>
            <a:chOff x="0" y="0"/>
            <a:chExt cx="4816593" cy="1568062"/>
          </a:xfrm>
        </p:grpSpPr>
        <p:sp>
          <p:nvSpPr>
            <p:cNvPr id="3" name="Freeform 3"/>
            <p:cNvSpPr/>
            <p:nvPr/>
          </p:nvSpPr>
          <p:spPr>
            <a:xfrm>
              <a:off x="0" y="0"/>
              <a:ext cx="4816592" cy="1568062"/>
            </a:xfrm>
            <a:custGeom>
              <a:avLst/>
              <a:gdLst/>
              <a:ahLst/>
              <a:cxnLst/>
              <a:rect l="l" t="t" r="r" b="b"/>
              <a:pathLst>
                <a:path w="4816592" h="1568062">
                  <a:moveTo>
                    <a:pt x="0" y="0"/>
                  </a:moveTo>
                  <a:lnTo>
                    <a:pt x="4816592" y="0"/>
                  </a:lnTo>
                  <a:lnTo>
                    <a:pt x="4816592" y="1568062"/>
                  </a:lnTo>
                  <a:lnTo>
                    <a:pt x="0" y="1568062"/>
                  </a:lnTo>
                  <a:close/>
                </a:path>
              </a:pathLst>
            </a:custGeom>
            <a:solidFill>
              <a:srgbClr val="1C4482"/>
            </a:solidFill>
          </p:spPr>
          <p:txBody>
            <a:bodyPr/>
            <a:lstStyle/>
            <a:p>
              <a:endParaRPr lang="fr-FR"/>
            </a:p>
          </p:txBody>
        </p:sp>
        <p:sp>
          <p:nvSpPr>
            <p:cNvPr id="4" name="TextBox 4"/>
            <p:cNvSpPr txBox="1"/>
            <p:nvPr/>
          </p:nvSpPr>
          <p:spPr>
            <a:xfrm>
              <a:off x="0" y="-38100"/>
              <a:ext cx="4816593" cy="1606162"/>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6009291" y="-1754687"/>
            <a:ext cx="3999411" cy="3999411"/>
          </a:xfrm>
          <a:custGeom>
            <a:avLst/>
            <a:gdLst/>
            <a:ahLst/>
            <a:cxnLst/>
            <a:rect l="l" t="t" r="r" b="b"/>
            <a:pathLst>
              <a:path w="3999411" h="3999411">
                <a:moveTo>
                  <a:pt x="0" y="0"/>
                </a:moveTo>
                <a:lnTo>
                  <a:pt x="3999411" y="0"/>
                </a:lnTo>
                <a:lnTo>
                  <a:pt x="3999411" y="3999411"/>
                </a:lnTo>
                <a:lnTo>
                  <a:pt x="0" y="3999411"/>
                </a:lnTo>
                <a:lnTo>
                  <a:pt x="0" y="0"/>
                </a:lnTo>
                <a:close/>
              </a:path>
            </a:pathLst>
          </a:custGeom>
          <a:blipFill>
            <a:blip r:embed="rId2"/>
            <a:stretch>
              <a:fillRect/>
            </a:stretch>
          </a:blipFill>
        </p:spPr>
        <p:txBody>
          <a:bodyPr/>
          <a:lstStyle/>
          <a:p>
            <a:endParaRPr lang="fr-FR"/>
          </a:p>
        </p:txBody>
      </p:sp>
      <p:sp>
        <p:nvSpPr>
          <p:cNvPr id="6" name="Freeform 6"/>
          <p:cNvSpPr/>
          <p:nvPr/>
        </p:nvSpPr>
        <p:spPr>
          <a:xfrm>
            <a:off x="-3460053" y="7972730"/>
            <a:ext cx="5405550" cy="5405550"/>
          </a:xfrm>
          <a:custGeom>
            <a:avLst/>
            <a:gdLst/>
            <a:ahLst/>
            <a:cxnLst/>
            <a:rect l="l" t="t" r="r" b="b"/>
            <a:pathLst>
              <a:path w="5405550" h="5405550">
                <a:moveTo>
                  <a:pt x="0" y="0"/>
                </a:moveTo>
                <a:lnTo>
                  <a:pt x="5405550" y="0"/>
                </a:lnTo>
                <a:lnTo>
                  <a:pt x="5405550" y="5405550"/>
                </a:lnTo>
                <a:lnTo>
                  <a:pt x="0" y="5405550"/>
                </a:lnTo>
                <a:lnTo>
                  <a:pt x="0" y="0"/>
                </a:lnTo>
                <a:close/>
              </a:path>
            </a:pathLst>
          </a:custGeom>
          <a:blipFill>
            <a:blip r:embed="rId3"/>
            <a:stretch>
              <a:fillRect/>
            </a:stretch>
          </a:blipFill>
        </p:spPr>
        <p:txBody>
          <a:bodyPr/>
          <a:lstStyle/>
          <a:p>
            <a:endParaRPr lang="fr-FR"/>
          </a:p>
        </p:txBody>
      </p:sp>
      <p:grpSp>
        <p:nvGrpSpPr>
          <p:cNvPr id="7" name="Group 7"/>
          <p:cNvGrpSpPr/>
          <p:nvPr/>
        </p:nvGrpSpPr>
        <p:grpSpPr>
          <a:xfrm>
            <a:off x="12174828" y="6687160"/>
            <a:ext cx="5084472" cy="2571140"/>
            <a:chOff x="0" y="0"/>
            <a:chExt cx="1339120" cy="677173"/>
          </a:xfrm>
        </p:grpSpPr>
        <p:sp>
          <p:nvSpPr>
            <p:cNvPr id="8" name="Freeform 8"/>
            <p:cNvSpPr/>
            <p:nvPr/>
          </p:nvSpPr>
          <p:spPr>
            <a:xfrm>
              <a:off x="0" y="0"/>
              <a:ext cx="1339120" cy="677173"/>
            </a:xfrm>
            <a:custGeom>
              <a:avLst/>
              <a:gdLst/>
              <a:ahLst/>
              <a:cxnLst/>
              <a:rect l="l" t="t" r="r" b="b"/>
              <a:pathLst>
                <a:path w="1339120" h="677173">
                  <a:moveTo>
                    <a:pt x="77656" y="0"/>
                  </a:moveTo>
                  <a:lnTo>
                    <a:pt x="1261465" y="0"/>
                  </a:lnTo>
                  <a:cubicBezTo>
                    <a:pt x="1282060" y="0"/>
                    <a:pt x="1301812" y="8182"/>
                    <a:pt x="1316375" y="22745"/>
                  </a:cubicBezTo>
                  <a:cubicBezTo>
                    <a:pt x="1330939" y="37308"/>
                    <a:pt x="1339120" y="57060"/>
                    <a:pt x="1339120" y="77656"/>
                  </a:cubicBezTo>
                  <a:lnTo>
                    <a:pt x="1339120" y="599517"/>
                  </a:lnTo>
                  <a:cubicBezTo>
                    <a:pt x="1339120" y="620113"/>
                    <a:pt x="1330939" y="639865"/>
                    <a:pt x="1316375" y="654428"/>
                  </a:cubicBezTo>
                  <a:cubicBezTo>
                    <a:pt x="1301812" y="668991"/>
                    <a:pt x="1282060" y="677173"/>
                    <a:pt x="1261465" y="677173"/>
                  </a:cubicBezTo>
                  <a:lnTo>
                    <a:pt x="77656" y="677173"/>
                  </a:lnTo>
                  <a:cubicBezTo>
                    <a:pt x="57060" y="677173"/>
                    <a:pt x="37308" y="668991"/>
                    <a:pt x="22745" y="654428"/>
                  </a:cubicBezTo>
                  <a:cubicBezTo>
                    <a:pt x="8182" y="639865"/>
                    <a:pt x="0" y="620113"/>
                    <a:pt x="0" y="599517"/>
                  </a:cubicBezTo>
                  <a:lnTo>
                    <a:pt x="0" y="77656"/>
                  </a:lnTo>
                  <a:cubicBezTo>
                    <a:pt x="0" y="57060"/>
                    <a:pt x="8182" y="37308"/>
                    <a:pt x="22745" y="22745"/>
                  </a:cubicBezTo>
                  <a:cubicBezTo>
                    <a:pt x="37308" y="8182"/>
                    <a:pt x="57060" y="0"/>
                    <a:pt x="77656" y="0"/>
                  </a:cubicBezTo>
                  <a:close/>
                </a:path>
              </a:pathLst>
            </a:custGeom>
            <a:solidFill>
              <a:srgbClr val="FFFFFF"/>
            </a:solidFill>
            <a:ln w="38100" cap="rnd">
              <a:solidFill>
                <a:srgbClr val="FF8B09"/>
              </a:solidFill>
              <a:prstDash val="solid"/>
              <a:round/>
            </a:ln>
          </p:spPr>
          <p:txBody>
            <a:bodyPr/>
            <a:lstStyle/>
            <a:p>
              <a:endParaRPr lang="fr-FR"/>
            </a:p>
          </p:txBody>
        </p:sp>
        <p:sp>
          <p:nvSpPr>
            <p:cNvPr id="9" name="TextBox 9"/>
            <p:cNvSpPr txBox="1"/>
            <p:nvPr/>
          </p:nvSpPr>
          <p:spPr>
            <a:xfrm>
              <a:off x="0" y="-38100"/>
              <a:ext cx="1339120" cy="715273"/>
            </a:xfrm>
            <a:prstGeom prst="rect">
              <a:avLst/>
            </a:prstGeom>
          </p:spPr>
          <p:txBody>
            <a:bodyPr lIns="50800" tIns="50800" rIns="50800" bIns="50800" rtlCol="0" anchor="ctr"/>
            <a:lstStyle/>
            <a:p>
              <a:pPr algn="ctr">
                <a:lnSpc>
                  <a:spcPts val="2659"/>
                </a:lnSpc>
              </a:pPr>
              <a:endParaRPr/>
            </a:p>
          </p:txBody>
        </p:sp>
      </p:grpSp>
      <p:grpSp>
        <p:nvGrpSpPr>
          <p:cNvPr id="10" name="Group 10"/>
          <p:cNvGrpSpPr/>
          <p:nvPr/>
        </p:nvGrpSpPr>
        <p:grpSpPr>
          <a:xfrm>
            <a:off x="6601764" y="6687160"/>
            <a:ext cx="5084472" cy="2571140"/>
            <a:chOff x="0" y="0"/>
            <a:chExt cx="1339120" cy="677173"/>
          </a:xfrm>
        </p:grpSpPr>
        <p:sp>
          <p:nvSpPr>
            <p:cNvPr id="11" name="Freeform 11"/>
            <p:cNvSpPr/>
            <p:nvPr/>
          </p:nvSpPr>
          <p:spPr>
            <a:xfrm>
              <a:off x="0" y="0"/>
              <a:ext cx="1339120" cy="677173"/>
            </a:xfrm>
            <a:custGeom>
              <a:avLst/>
              <a:gdLst/>
              <a:ahLst/>
              <a:cxnLst/>
              <a:rect l="l" t="t" r="r" b="b"/>
              <a:pathLst>
                <a:path w="1339120" h="677173">
                  <a:moveTo>
                    <a:pt x="77656" y="0"/>
                  </a:moveTo>
                  <a:lnTo>
                    <a:pt x="1261465" y="0"/>
                  </a:lnTo>
                  <a:cubicBezTo>
                    <a:pt x="1282060" y="0"/>
                    <a:pt x="1301812" y="8182"/>
                    <a:pt x="1316375" y="22745"/>
                  </a:cubicBezTo>
                  <a:cubicBezTo>
                    <a:pt x="1330939" y="37308"/>
                    <a:pt x="1339120" y="57060"/>
                    <a:pt x="1339120" y="77656"/>
                  </a:cubicBezTo>
                  <a:lnTo>
                    <a:pt x="1339120" y="599517"/>
                  </a:lnTo>
                  <a:cubicBezTo>
                    <a:pt x="1339120" y="620113"/>
                    <a:pt x="1330939" y="639865"/>
                    <a:pt x="1316375" y="654428"/>
                  </a:cubicBezTo>
                  <a:cubicBezTo>
                    <a:pt x="1301812" y="668991"/>
                    <a:pt x="1282060" y="677173"/>
                    <a:pt x="1261465" y="677173"/>
                  </a:cubicBezTo>
                  <a:lnTo>
                    <a:pt x="77656" y="677173"/>
                  </a:lnTo>
                  <a:cubicBezTo>
                    <a:pt x="57060" y="677173"/>
                    <a:pt x="37308" y="668991"/>
                    <a:pt x="22745" y="654428"/>
                  </a:cubicBezTo>
                  <a:cubicBezTo>
                    <a:pt x="8182" y="639865"/>
                    <a:pt x="0" y="620113"/>
                    <a:pt x="0" y="599517"/>
                  </a:cubicBezTo>
                  <a:lnTo>
                    <a:pt x="0" y="77656"/>
                  </a:lnTo>
                  <a:cubicBezTo>
                    <a:pt x="0" y="57060"/>
                    <a:pt x="8182" y="37308"/>
                    <a:pt x="22745" y="22745"/>
                  </a:cubicBezTo>
                  <a:cubicBezTo>
                    <a:pt x="37308" y="8182"/>
                    <a:pt x="57060" y="0"/>
                    <a:pt x="77656" y="0"/>
                  </a:cubicBezTo>
                  <a:close/>
                </a:path>
              </a:pathLst>
            </a:custGeom>
            <a:solidFill>
              <a:srgbClr val="FFFFFF"/>
            </a:solidFill>
            <a:ln w="38100" cap="rnd">
              <a:solidFill>
                <a:srgbClr val="FF8B09"/>
              </a:solidFill>
              <a:prstDash val="solid"/>
              <a:round/>
            </a:ln>
          </p:spPr>
          <p:txBody>
            <a:bodyPr/>
            <a:lstStyle/>
            <a:p>
              <a:endParaRPr lang="fr-FR"/>
            </a:p>
          </p:txBody>
        </p:sp>
        <p:sp>
          <p:nvSpPr>
            <p:cNvPr id="12" name="TextBox 12"/>
            <p:cNvSpPr txBox="1"/>
            <p:nvPr/>
          </p:nvSpPr>
          <p:spPr>
            <a:xfrm>
              <a:off x="0" y="-38100"/>
              <a:ext cx="1339120" cy="715273"/>
            </a:xfrm>
            <a:prstGeom prst="rect">
              <a:avLst/>
            </a:prstGeom>
          </p:spPr>
          <p:txBody>
            <a:bodyPr lIns="50800" tIns="50800" rIns="50800" bIns="50800" rtlCol="0" anchor="ctr"/>
            <a:lstStyle/>
            <a:p>
              <a:pPr algn="ctr">
                <a:lnSpc>
                  <a:spcPts val="2659"/>
                </a:lnSpc>
              </a:pPr>
              <a:endParaRPr/>
            </a:p>
          </p:txBody>
        </p:sp>
      </p:grpSp>
      <p:sp>
        <p:nvSpPr>
          <p:cNvPr id="13" name="TextBox 13"/>
          <p:cNvSpPr txBox="1"/>
          <p:nvPr/>
        </p:nvSpPr>
        <p:spPr>
          <a:xfrm>
            <a:off x="1028700" y="933450"/>
            <a:ext cx="10800287" cy="781049"/>
          </a:xfrm>
          <a:prstGeom prst="rect">
            <a:avLst/>
          </a:prstGeom>
        </p:spPr>
        <p:txBody>
          <a:bodyPr lIns="0" tIns="0" rIns="0" bIns="0" rtlCol="0" anchor="t">
            <a:spAutoFit/>
          </a:bodyPr>
          <a:lstStyle/>
          <a:p>
            <a:pPr algn="l">
              <a:lnSpc>
                <a:spcPts val="6300"/>
              </a:lnSpc>
            </a:pPr>
            <a:r>
              <a:rPr lang="en-US" sz="4500" b="1">
                <a:solidFill>
                  <a:srgbClr val="FF8B09"/>
                </a:solidFill>
                <a:latin typeface="HK Grotesk Bold"/>
                <a:ea typeface="HK Grotesk Bold"/>
                <a:cs typeface="HK Grotesk Bold"/>
                <a:sym typeface="HK Grotesk Bold"/>
              </a:rPr>
              <a:t>TITLE</a:t>
            </a:r>
          </a:p>
        </p:txBody>
      </p:sp>
      <p:sp>
        <p:nvSpPr>
          <p:cNvPr id="14" name="TextBox 14"/>
          <p:cNvSpPr txBox="1"/>
          <p:nvPr/>
        </p:nvSpPr>
        <p:spPr>
          <a:xfrm>
            <a:off x="1028700" y="1638299"/>
            <a:ext cx="8365073" cy="606425"/>
          </a:xfrm>
          <a:prstGeom prst="rect">
            <a:avLst/>
          </a:prstGeom>
        </p:spPr>
        <p:txBody>
          <a:bodyPr lIns="0" tIns="0" rIns="0" bIns="0" rtlCol="0" anchor="t">
            <a:spAutoFit/>
          </a:bodyPr>
          <a:lstStyle/>
          <a:p>
            <a:pPr algn="l">
              <a:lnSpc>
                <a:spcPts val="4900"/>
              </a:lnSpc>
            </a:pPr>
            <a:r>
              <a:rPr lang="en-US" sz="3500">
                <a:solidFill>
                  <a:srgbClr val="FF8B09"/>
                </a:solidFill>
                <a:latin typeface="HK Grotesk"/>
                <a:ea typeface="HK Grotesk"/>
                <a:cs typeface="HK Grotesk"/>
                <a:sym typeface="HK Grotesk"/>
              </a:rPr>
              <a:t>SUBTITLE</a:t>
            </a:r>
          </a:p>
        </p:txBody>
      </p:sp>
      <p:sp>
        <p:nvSpPr>
          <p:cNvPr id="15" name="TextBox 15"/>
          <p:cNvSpPr txBox="1"/>
          <p:nvPr/>
        </p:nvSpPr>
        <p:spPr>
          <a:xfrm>
            <a:off x="1028700" y="2900667"/>
            <a:ext cx="16230600" cy="2230755"/>
          </a:xfrm>
          <a:prstGeom prst="rect">
            <a:avLst/>
          </a:prstGeom>
        </p:spPr>
        <p:txBody>
          <a:bodyPr lIns="0" tIns="0" rIns="0" bIns="0" rtlCol="0" anchor="t">
            <a:spAutoFit/>
          </a:bodyPr>
          <a:lstStyle/>
          <a:p>
            <a:pPr algn="just">
              <a:lnSpc>
                <a:spcPts val="2520"/>
              </a:lnSpc>
              <a:spcBef>
                <a:spcPct val="0"/>
              </a:spcBef>
            </a:pPr>
            <a:r>
              <a:rPr lang="en-US" sz="1800">
                <a:solidFill>
                  <a:srgbClr val="FFFFFF"/>
                </a:solidFill>
                <a:latin typeface="Arial MT Pro"/>
                <a:ea typeface="Arial MT Pro"/>
                <a:cs typeface="Arial MT Pro"/>
                <a:sym typeface="Arial MT Pro"/>
              </a:rPr>
              <a:t>Lorem ipsum dolor sit amet, consectetur adipiscing elit. Aenean eget tincidunt nisi, sed maximus mi. Integer at augue iaculis, mattis tortor quis, sagittis justo. Suspendisse tincidunt consectetur elit at finibus. Nunc at ornare purus. Nulla ullamcorper diam quis metus fermentum feugiat. Aenean et dolor fermentum felis elementum aliquam. In hac habitasse platea dictumst. Aliquam augue felis, ornare quis luctus in, tincidunt ut odio. Maecenas eget dapibus massa.</a:t>
            </a:r>
          </a:p>
          <a:p>
            <a:pPr algn="just">
              <a:lnSpc>
                <a:spcPts val="2520"/>
              </a:lnSpc>
              <a:spcBef>
                <a:spcPct val="0"/>
              </a:spcBef>
            </a:pPr>
            <a:endParaRPr lang="en-US" sz="1800">
              <a:solidFill>
                <a:srgbClr val="FFFFFF"/>
              </a:solidFill>
              <a:latin typeface="Arial MT Pro"/>
              <a:ea typeface="Arial MT Pro"/>
              <a:cs typeface="Arial MT Pro"/>
              <a:sym typeface="Arial MT Pro"/>
            </a:endParaRPr>
          </a:p>
          <a:p>
            <a:pPr algn="just">
              <a:lnSpc>
                <a:spcPts val="2520"/>
              </a:lnSpc>
              <a:spcBef>
                <a:spcPct val="0"/>
              </a:spcBef>
            </a:pPr>
            <a:r>
              <a:rPr lang="en-US" sz="1800">
                <a:solidFill>
                  <a:srgbClr val="FFFFFF"/>
                </a:solidFill>
                <a:latin typeface="Arial MT Pro"/>
                <a:ea typeface="Arial MT Pro"/>
                <a:cs typeface="Arial MT Pro"/>
                <a:sym typeface="Arial MT Pro"/>
              </a:rPr>
              <a:t>Lorem ipsum dolor sit amet, consectetur adipiscing elit. Aenean eget tincidunt nisi, sed maximus mi. Integer at augue iaculis, mattis tortor quis, sagittis justo. Suspendisse tincidunt consectetur elit at finibus. Nunc at ornare purus. Nulla ullamcorper diam quis metus fermentum feugiat. Aenean et dolor fermentum felis elementum aliquam. In hac habitasse platea dictumst. Aliquam augue felis, ornare quis luctus in, tincidunt ut odio. Maecenas eget dapibus massa.</a:t>
            </a:r>
          </a:p>
        </p:txBody>
      </p:sp>
      <p:grpSp>
        <p:nvGrpSpPr>
          <p:cNvPr id="16" name="Group 16"/>
          <p:cNvGrpSpPr/>
          <p:nvPr/>
        </p:nvGrpSpPr>
        <p:grpSpPr>
          <a:xfrm>
            <a:off x="9144000" y="6213783"/>
            <a:ext cx="2039186" cy="1265379"/>
            <a:chOff x="0" y="0"/>
            <a:chExt cx="537069" cy="333269"/>
          </a:xfrm>
        </p:grpSpPr>
        <p:sp>
          <p:nvSpPr>
            <p:cNvPr id="17" name="Freeform 17"/>
            <p:cNvSpPr/>
            <p:nvPr/>
          </p:nvSpPr>
          <p:spPr>
            <a:xfrm>
              <a:off x="0" y="0"/>
              <a:ext cx="537069" cy="333269"/>
            </a:xfrm>
            <a:custGeom>
              <a:avLst/>
              <a:gdLst/>
              <a:ahLst/>
              <a:cxnLst/>
              <a:rect l="l" t="t" r="r" b="b"/>
              <a:pathLst>
                <a:path w="537069" h="333269">
                  <a:moveTo>
                    <a:pt x="166634" y="0"/>
                  </a:moveTo>
                  <a:lnTo>
                    <a:pt x="370435" y="0"/>
                  </a:lnTo>
                  <a:cubicBezTo>
                    <a:pt x="462465" y="0"/>
                    <a:pt x="537069" y="74605"/>
                    <a:pt x="537069" y="166634"/>
                  </a:cubicBezTo>
                  <a:lnTo>
                    <a:pt x="537069" y="166634"/>
                  </a:lnTo>
                  <a:cubicBezTo>
                    <a:pt x="537069" y="258664"/>
                    <a:pt x="462465" y="333269"/>
                    <a:pt x="370435" y="333269"/>
                  </a:cubicBezTo>
                  <a:lnTo>
                    <a:pt x="166634" y="333269"/>
                  </a:lnTo>
                  <a:cubicBezTo>
                    <a:pt x="74605" y="333269"/>
                    <a:pt x="0" y="258664"/>
                    <a:pt x="0" y="166634"/>
                  </a:cubicBezTo>
                  <a:lnTo>
                    <a:pt x="0" y="166634"/>
                  </a:lnTo>
                  <a:cubicBezTo>
                    <a:pt x="0" y="74605"/>
                    <a:pt x="74605" y="0"/>
                    <a:pt x="166634" y="0"/>
                  </a:cubicBezTo>
                  <a:close/>
                </a:path>
              </a:pathLst>
            </a:custGeom>
            <a:solidFill>
              <a:srgbClr val="1C4482"/>
            </a:solidFill>
          </p:spPr>
          <p:txBody>
            <a:bodyPr/>
            <a:lstStyle/>
            <a:p>
              <a:endParaRPr lang="fr-FR"/>
            </a:p>
          </p:txBody>
        </p:sp>
        <p:sp>
          <p:nvSpPr>
            <p:cNvPr id="18" name="TextBox 18"/>
            <p:cNvSpPr txBox="1"/>
            <p:nvPr/>
          </p:nvSpPr>
          <p:spPr>
            <a:xfrm>
              <a:off x="0" y="-38100"/>
              <a:ext cx="537069" cy="371369"/>
            </a:xfrm>
            <a:prstGeom prst="rect">
              <a:avLst/>
            </a:prstGeom>
          </p:spPr>
          <p:txBody>
            <a:bodyPr lIns="50800" tIns="50800" rIns="50800" bIns="50800" rtlCol="0" anchor="ctr"/>
            <a:lstStyle/>
            <a:p>
              <a:pPr algn="ctr">
                <a:lnSpc>
                  <a:spcPts val="2659"/>
                </a:lnSpc>
              </a:pPr>
              <a:endParaRPr/>
            </a:p>
          </p:txBody>
        </p:sp>
      </p:grpSp>
      <p:grpSp>
        <p:nvGrpSpPr>
          <p:cNvPr id="19" name="Group 19"/>
          <p:cNvGrpSpPr/>
          <p:nvPr/>
        </p:nvGrpSpPr>
        <p:grpSpPr>
          <a:xfrm>
            <a:off x="14717064" y="6213783"/>
            <a:ext cx="2039186" cy="1265379"/>
            <a:chOff x="0" y="0"/>
            <a:chExt cx="537069" cy="333269"/>
          </a:xfrm>
        </p:grpSpPr>
        <p:sp>
          <p:nvSpPr>
            <p:cNvPr id="20" name="Freeform 20"/>
            <p:cNvSpPr/>
            <p:nvPr/>
          </p:nvSpPr>
          <p:spPr>
            <a:xfrm>
              <a:off x="0" y="0"/>
              <a:ext cx="537069" cy="333269"/>
            </a:xfrm>
            <a:custGeom>
              <a:avLst/>
              <a:gdLst/>
              <a:ahLst/>
              <a:cxnLst/>
              <a:rect l="l" t="t" r="r" b="b"/>
              <a:pathLst>
                <a:path w="537069" h="333269">
                  <a:moveTo>
                    <a:pt x="166634" y="0"/>
                  </a:moveTo>
                  <a:lnTo>
                    <a:pt x="370435" y="0"/>
                  </a:lnTo>
                  <a:cubicBezTo>
                    <a:pt x="462465" y="0"/>
                    <a:pt x="537069" y="74605"/>
                    <a:pt x="537069" y="166634"/>
                  </a:cubicBezTo>
                  <a:lnTo>
                    <a:pt x="537069" y="166634"/>
                  </a:lnTo>
                  <a:cubicBezTo>
                    <a:pt x="537069" y="258664"/>
                    <a:pt x="462465" y="333269"/>
                    <a:pt x="370435" y="333269"/>
                  </a:cubicBezTo>
                  <a:lnTo>
                    <a:pt x="166634" y="333269"/>
                  </a:lnTo>
                  <a:cubicBezTo>
                    <a:pt x="74605" y="333269"/>
                    <a:pt x="0" y="258664"/>
                    <a:pt x="0" y="166634"/>
                  </a:cubicBezTo>
                  <a:lnTo>
                    <a:pt x="0" y="166634"/>
                  </a:lnTo>
                  <a:cubicBezTo>
                    <a:pt x="0" y="74605"/>
                    <a:pt x="74605" y="0"/>
                    <a:pt x="166634" y="0"/>
                  </a:cubicBezTo>
                  <a:close/>
                </a:path>
              </a:pathLst>
            </a:custGeom>
            <a:solidFill>
              <a:srgbClr val="1C4482"/>
            </a:solidFill>
          </p:spPr>
          <p:txBody>
            <a:bodyPr/>
            <a:lstStyle/>
            <a:p>
              <a:endParaRPr lang="fr-FR"/>
            </a:p>
          </p:txBody>
        </p:sp>
        <p:sp>
          <p:nvSpPr>
            <p:cNvPr id="21" name="TextBox 21"/>
            <p:cNvSpPr txBox="1"/>
            <p:nvPr/>
          </p:nvSpPr>
          <p:spPr>
            <a:xfrm>
              <a:off x="0" y="-38100"/>
              <a:ext cx="537069" cy="371369"/>
            </a:xfrm>
            <a:prstGeom prst="rect">
              <a:avLst/>
            </a:prstGeom>
          </p:spPr>
          <p:txBody>
            <a:bodyPr lIns="50800" tIns="50800" rIns="50800" bIns="50800" rtlCol="0" anchor="ctr"/>
            <a:lstStyle/>
            <a:p>
              <a:pPr algn="ctr">
                <a:lnSpc>
                  <a:spcPts val="2659"/>
                </a:lnSpc>
              </a:pPr>
              <a:endParaRPr/>
            </a:p>
          </p:txBody>
        </p:sp>
      </p:grpSp>
      <p:grpSp>
        <p:nvGrpSpPr>
          <p:cNvPr id="22" name="Group 22"/>
          <p:cNvGrpSpPr/>
          <p:nvPr/>
        </p:nvGrpSpPr>
        <p:grpSpPr>
          <a:xfrm>
            <a:off x="1028700" y="6213783"/>
            <a:ext cx="5084472" cy="3044517"/>
            <a:chOff x="0" y="0"/>
            <a:chExt cx="6779296" cy="4059356"/>
          </a:xfrm>
        </p:grpSpPr>
        <p:grpSp>
          <p:nvGrpSpPr>
            <p:cNvPr id="23" name="Group 23"/>
            <p:cNvGrpSpPr/>
            <p:nvPr/>
          </p:nvGrpSpPr>
          <p:grpSpPr>
            <a:xfrm>
              <a:off x="0" y="631169"/>
              <a:ext cx="6779296" cy="3428187"/>
              <a:chOff x="0" y="0"/>
              <a:chExt cx="1339120" cy="677173"/>
            </a:xfrm>
          </p:grpSpPr>
          <p:sp>
            <p:nvSpPr>
              <p:cNvPr id="24" name="Freeform 24"/>
              <p:cNvSpPr/>
              <p:nvPr/>
            </p:nvSpPr>
            <p:spPr>
              <a:xfrm>
                <a:off x="0" y="0"/>
                <a:ext cx="1339120" cy="677173"/>
              </a:xfrm>
              <a:custGeom>
                <a:avLst/>
                <a:gdLst/>
                <a:ahLst/>
                <a:cxnLst/>
                <a:rect l="l" t="t" r="r" b="b"/>
                <a:pathLst>
                  <a:path w="1339120" h="677173">
                    <a:moveTo>
                      <a:pt x="77656" y="0"/>
                    </a:moveTo>
                    <a:lnTo>
                      <a:pt x="1261465" y="0"/>
                    </a:lnTo>
                    <a:cubicBezTo>
                      <a:pt x="1282060" y="0"/>
                      <a:pt x="1301812" y="8182"/>
                      <a:pt x="1316375" y="22745"/>
                    </a:cubicBezTo>
                    <a:cubicBezTo>
                      <a:pt x="1330939" y="37308"/>
                      <a:pt x="1339120" y="57060"/>
                      <a:pt x="1339120" y="77656"/>
                    </a:cubicBezTo>
                    <a:lnTo>
                      <a:pt x="1339120" y="599517"/>
                    </a:lnTo>
                    <a:cubicBezTo>
                      <a:pt x="1339120" y="620113"/>
                      <a:pt x="1330939" y="639865"/>
                      <a:pt x="1316375" y="654428"/>
                    </a:cubicBezTo>
                    <a:cubicBezTo>
                      <a:pt x="1301812" y="668991"/>
                      <a:pt x="1282060" y="677173"/>
                      <a:pt x="1261465" y="677173"/>
                    </a:cubicBezTo>
                    <a:lnTo>
                      <a:pt x="77656" y="677173"/>
                    </a:lnTo>
                    <a:cubicBezTo>
                      <a:pt x="57060" y="677173"/>
                      <a:pt x="37308" y="668991"/>
                      <a:pt x="22745" y="654428"/>
                    </a:cubicBezTo>
                    <a:cubicBezTo>
                      <a:pt x="8182" y="639865"/>
                      <a:pt x="0" y="620113"/>
                      <a:pt x="0" y="599517"/>
                    </a:cubicBezTo>
                    <a:lnTo>
                      <a:pt x="0" y="77656"/>
                    </a:lnTo>
                    <a:cubicBezTo>
                      <a:pt x="0" y="57060"/>
                      <a:pt x="8182" y="37308"/>
                      <a:pt x="22745" y="22745"/>
                    </a:cubicBezTo>
                    <a:cubicBezTo>
                      <a:pt x="37308" y="8182"/>
                      <a:pt x="57060" y="0"/>
                      <a:pt x="77656" y="0"/>
                    </a:cubicBezTo>
                    <a:close/>
                  </a:path>
                </a:pathLst>
              </a:custGeom>
              <a:solidFill>
                <a:srgbClr val="FFFFFF"/>
              </a:solidFill>
              <a:ln w="38100" cap="rnd">
                <a:solidFill>
                  <a:srgbClr val="FF8B09"/>
                </a:solidFill>
                <a:prstDash val="solid"/>
                <a:round/>
              </a:ln>
            </p:spPr>
            <p:txBody>
              <a:bodyPr/>
              <a:lstStyle/>
              <a:p>
                <a:endParaRPr lang="fr-FR"/>
              </a:p>
            </p:txBody>
          </p:sp>
          <p:sp>
            <p:nvSpPr>
              <p:cNvPr id="25" name="TextBox 25"/>
              <p:cNvSpPr txBox="1"/>
              <p:nvPr/>
            </p:nvSpPr>
            <p:spPr>
              <a:xfrm>
                <a:off x="0" y="-38100"/>
                <a:ext cx="1339120" cy="715273"/>
              </a:xfrm>
              <a:prstGeom prst="rect">
                <a:avLst/>
              </a:prstGeom>
            </p:spPr>
            <p:txBody>
              <a:bodyPr lIns="50800" tIns="50800" rIns="50800" bIns="50800" rtlCol="0" anchor="ctr"/>
              <a:lstStyle/>
              <a:p>
                <a:pPr algn="ctr">
                  <a:lnSpc>
                    <a:spcPts val="2659"/>
                  </a:lnSpc>
                </a:pPr>
                <a:endParaRPr/>
              </a:p>
            </p:txBody>
          </p:sp>
        </p:grpSp>
        <p:grpSp>
          <p:nvGrpSpPr>
            <p:cNvPr id="26" name="Group 26"/>
            <p:cNvGrpSpPr/>
            <p:nvPr/>
          </p:nvGrpSpPr>
          <p:grpSpPr>
            <a:xfrm>
              <a:off x="3389648" y="0"/>
              <a:ext cx="2718914" cy="1687173"/>
              <a:chOff x="0" y="0"/>
              <a:chExt cx="537069" cy="333269"/>
            </a:xfrm>
          </p:grpSpPr>
          <p:sp>
            <p:nvSpPr>
              <p:cNvPr id="27" name="Freeform 27"/>
              <p:cNvSpPr/>
              <p:nvPr/>
            </p:nvSpPr>
            <p:spPr>
              <a:xfrm>
                <a:off x="0" y="0"/>
                <a:ext cx="537069" cy="333269"/>
              </a:xfrm>
              <a:custGeom>
                <a:avLst/>
                <a:gdLst/>
                <a:ahLst/>
                <a:cxnLst/>
                <a:rect l="l" t="t" r="r" b="b"/>
                <a:pathLst>
                  <a:path w="537069" h="333269">
                    <a:moveTo>
                      <a:pt x="166634" y="0"/>
                    </a:moveTo>
                    <a:lnTo>
                      <a:pt x="370435" y="0"/>
                    </a:lnTo>
                    <a:cubicBezTo>
                      <a:pt x="462465" y="0"/>
                      <a:pt x="537069" y="74605"/>
                      <a:pt x="537069" y="166634"/>
                    </a:cubicBezTo>
                    <a:lnTo>
                      <a:pt x="537069" y="166634"/>
                    </a:lnTo>
                    <a:cubicBezTo>
                      <a:pt x="537069" y="258664"/>
                      <a:pt x="462465" y="333269"/>
                      <a:pt x="370435" y="333269"/>
                    </a:cubicBezTo>
                    <a:lnTo>
                      <a:pt x="166634" y="333269"/>
                    </a:lnTo>
                    <a:cubicBezTo>
                      <a:pt x="74605" y="333269"/>
                      <a:pt x="0" y="258664"/>
                      <a:pt x="0" y="166634"/>
                    </a:cubicBezTo>
                    <a:lnTo>
                      <a:pt x="0" y="166634"/>
                    </a:lnTo>
                    <a:cubicBezTo>
                      <a:pt x="0" y="74605"/>
                      <a:pt x="74605" y="0"/>
                      <a:pt x="166634" y="0"/>
                    </a:cubicBezTo>
                    <a:close/>
                  </a:path>
                </a:pathLst>
              </a:custGeom>
              <a:solidFill>
                <a:srgbClr val="1C4482"/>
              </a:solidFill>
            </p:spPr>
            <p:txBody>
              <a:bodyPr/>
              <a:lstStyle/>
              <a:p>
                <a:endParaRPr lang="fr-FR"/>
              </a:p>
            </p:txBody>
          </p:sp>
          <p:sp>
            <p:nvSpPr>
              <p:cNvPr id="28" name="TextBox 28"/>
              <p:cNvSpPr txBox="1"/>
              <p:nvPr/>
            </p:nvSpPr>
            <p:spPr>
              <a:xfrm>
                <a:off x="0" y="-38100"/>
                <a:ext cx="537069" cy="371369"/>
              </a:xfrm>
              <a:prstGeom prst="rect">
                <a:avLst/>
              </a:prstGeom>
            </p:spPr>
            <p:txBody>
              <a:bodyPr lIns="50800" tIns="50800" rIns="50800" bIns="50800" rtlCol="0" anchor="ctr"/>
              <a:lstStyle/>
              <a:p>
                <a:pPr algn="ctr">
                  <a:lnSpc>
                    <a:spcPts val="2659"/>
                  </a:lnSpc>
                </a:pPr>
                <a:endParaRPr/>
              </a:p>
            </p:txBody>
          </p:sp>
        </p:grpSp>
        <p:sp>
          <p:nvSpPr>
            <p:cNvPr id="29" name="TextBox 29"/>
            <p:cNvSpPr txBox="1"/>
            <p:nvPr/>
          </p:nvSpPr>
          <p:spPr>
            <a:xfrm>
              <a:off x="3389648" y="11735"/>
              <a:ext cx="2718914" cy="1435104"/>
            </a:xfrm>
            <a:prstGeom prst="rect">
              <a:avLst/>
            </a:prstGeom>
          </p:spPr>
          <p:txBody>
            <a:bodyPr lIns="0" tIns="0" rIns="0" bIns="0" rtlCol="0" anchor="t">
              <a:spAutoFit/>
            </a:bodyPr>
            <a:lstStyle/>
            <a:p>
              <a:pPr algn="ctr">
                <a:lnSpc>
                  <a:spcPts val="8399"/>
                </a:lnSpc>
                <a:spcBef>
                  <a:spcPct val="0"/>
                </a:spcBef>
              </a:pPr>
              <a:r>
                <a:rPr lang="en-US" sz="5999" b="1">
                  <a:solidFill>
                    <a:srgbClr val="FFFFFF"/>
                  </a:solidFill>
                  <a:latin typeface="Arial MT Pro Bold"/>
                  <a:ea typeface="Arial MT Pro Bold"/>
                  <a:cs typeface="Arial MT Pro Bold"/>
                  <a:sym typeface="Arial MT Pro Bold"/>
                </a:rPr>
                <a:t>1</a:t>
              </a:r>
            </a:p>
          </p:txBody>
        </p:sp>
      </p:grpSp>
      <p:sp>
        <p:nvSpPr>
          <p:cNvPr id="30" name="TextBox 30"/>
          <p:cNvSpPr txBox="1"/>
          <p:nvPr/>
        </p:nvSpPr>
        <p:spPr>
          <a:xfrm>
            <a:off x="9144000" y="6165434"/>
            <a:ext cx="2039186" cy="2190753"/>
          </a:xfrm>
          <a:prstGeom prst="rect">
            <a:avLst/>
          </a:prstGeom>
        </p:spPr>
        <p:txBody>
          <a:bodyPr lIns="0" tIns="0" rIns="0" bIns="0" rtlCol="0" anchor="t">
            <a:spAutoFit/>
          </a:bodyPr>
          <a:lstStyle/>
          <a:p>
            <a:pPr algn="ctr">
              <a:lnSpc>
                <a:spcPts val="8399"/>
              </a:lnSpc>
            </a:pPr>
            <a:r>
              <a:rPr lang="en-US" sz="5999" b="1">
                <a:solidFill>
                  <a:srgbClr val="FFFFFF"/>
                </a:solidFill>
                <a:latin typeface="Arial MT Pro Bold"/>
                <a:ea typeface="Arial MT Pro Bold"/>
                <a:cs typeface="Arial MT Pro Bold"/>
                <a:sym typeface="Arial MT Pro Bold"/>
              </a:rPr>
              <a:t>2</a:t>
            </a:r>
          </a:p>
          <a:p>
            <a:pPr algn="ctr">
              <a:lnSpc>
                <a:spcPts val="8399"/>
              </a:lnSpc>
              <a:spcBef>
                <a:spcPct val="0"/>
              </a:spcBef>
            </a:pPr>
            <a:endParaRPr lang="en-US" sz="5999" b="1">
              <a:solidFill>
                <a:srgbClr val="FFFFFF"/>
              </a:solidFill>
              <a:latin typeface="Arial MT Pro Bold"/>
              <a:ea typeface="Arial MT Pro Bold"/>
              <a:cs typeface="Arial MT Pro Bold"/>
              <a:sym typeface="Arial MT Pro Bold"/>
            </a:endParaRPr>
          </a:p>
        </p:txBody>
      </p:sp>
      <p:sp>
        <p:nvSpPr>
          <p:cNvPr id="31" name="TextBox 31"/>
          <p:cNvSpPr txBox="1"/>
          <p:nvPr/>
        </p:nvSpPr>
        <p:spPr>
          <a:xfrm>
            <a:off x="14715186" y="6165434"/>
            <a:ext cx="2039186" cy="1133478"/>
          </a:xfrm>
          <a:prstGeom prst="rect">
            <a:avLst/>
          </a:prstGeom>
        </p:spPr>
        <p:txBody>
          <a:bodyPr lIns="0" tIns="0" rIns="0" bIns="0" rtlCol="0" anchor="t">
            <a:spAutoFit/>
          </a:bodyPr>
          <a:lstStyle/>
          <a:p>
            <a:pPr algn="ctr">
              <a:lnSpc>
                <a:spcPts val="8399"/>
              </a:lnSpc>
              <a:spcBef>
                <a:spcPct val="0"/>
              </a:spcBef>
            </a:pPr>
            <a:r>
              <a:rPr lang="en-US" sz="5999" b="1">
                <a:solidFill>
                  <a:srgbClr val="FFFFFF"/>
                </a:solidFill>
                <a:latin typeface="Arial MT Pro Bold"/>
                <a:ea typeface="Arial MT Pro Bold"/>
                <a:cs typeface="Arial MT Pro Bold"/>
                <a:sym typeface="Arial MT Pro Bold"/>
              </a:rPr>
              <a:t>3</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242620"/>
            <a:chOff x="0" y="0"/>
            <a:chExt cx="4816593" cy="327275"/>
          </a:xfrm>
        </p:grpSpPr>
        <p:sp>
          <p:nvSpPr>
            <p:cNvPr id="3" name="Freeform 3"/>
            <p:cNvSpPr/>
            <p:nvPr/>
          </p:nvSpPr>
          <p:spPr>
            <a:xfrm>
              <a:off x="0" y="0"/>
              <a:ext cx="4816592" cy="327275"/>
            </a:xfrm>
            <a:custGeom>
              <a:avLst/>
              <a:gdLst/>
              <a:ahLst/>
              <a:cxnLst/>
              <a:rect l="l" t="t" r="r" b="b"/>
              <a:pathLst>
                <a:path w="4816592" h="327275">
                  <a:moveTo>
                    <a:pt x="0" y="0"/>
                  </a:moveTo>
                  <a:lnTo>
                    <a:pt x="4816592" y="0"/>
                  </a:lnTo>
                  <a:lnTo>
                    <a:pt x="4816592" y="327275"/>
                  </a:lnTo>
                  <a:lnTo>
                    <a:pt x="0" y="327275"/>
                  </a:lnTo>
                  <a:close/>
                </a:path>
              </a:pathLst>
            </a:custGeom>
            <a:solidFill>
              <a:srgbClr val="1C4482"/>
            </a:solidFill>
          </p:spPr>
          <p:txBody>
            <a:bodyPr/>
            <a:lstStyle/>
            <a:p>
              <a:endParaRPr lang="fr-FR"/>
            </a:p>
          </p:txBody>
        </p:sp>
        <p:sp>
          <p:nvSpPr>
            <p:cNvPr id="4" name="TextBox 4"/>
            <p:cNvSpPr txBox="1"/>
            <p:nvPr/>
          </p:nvSpPr>
          <p:spPr>
            <a:xfrm>
              <a:off x="0" y="-38100"/>
              <a:ext cx="4816593" cy="365375"/>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0" y="6950551"/>
            <a:ext cx="18288000" cy="3336449"/>
            <a:chOff x="0" y="0"/>
            <a:chExt cx="4816593" cy="878736"/>
          </a:xfrm>
        </p:grpSpPr>
        <p:sp>
          <p:nvSpPr>
            <p:cNvPr id="6" name="Freeform 6"/>
            <p:cNvSpPr/>
            <p:nvPr/>
          </p:nvSpPr>
          <p:spPr>
            <a:xfrm>
              <a:off x="0" y="0"/>
              <a:ext cx="4816592" cy="878736"/>
            </a:xfrm>
            <a:custGeom>
              <a:avLst/>
              <a:gdLst/>
              <a:ahLst/>
              <a:cxnLst/>
              <a:rect l="l" t="t" r="r" b="b"/>
              <a:pathLst>
                <a:path w="4816592" h="878736">
                  <a:moveTo>
                    <a:pt x="0" y="0"/>
                  </a:moveTo>
                  <a:lnTo>
                    <a:pt x="4816592" y="0"/>
                  </a:lnTo>
                  <a:lnTo>
                    <a:pt x="4816592" y="878736"/>
                  </a:lnTo>
                  <a:lnTo>
                    <a:pt x="0" y="878736"/>
                  </a:lnTo>
                  <a:close/>
                </a:path>
              </a:pathLst>
            </a:custGeom>
            <a:solidFill>
              <a:srgbClr val="1C4482"/>
            </a:solidFill>
          </p:spPr>
          <p:txBody>
            <a:bodyPr/>
            <a:lstStyle/>
            <a:p>
              <a:endParaRPr lang="fr-FR"/>
            </a:p>
          </p:txBody>
        </p:sp>
        <p:sp>
          <p:nvSpPr>
            <p:cNvPr id="7" name="TextBox 7"/>
            <p:cNvSpPr txBox="1"/>
            <p:nvPr/>
          </p:nvSpPr>
          <p:spPr>
            <a:xfrm>
              <a:off x="0" y="-38100"/>
              <a:ext cx="4816593" cy="916836"/>
            </a:xfrm>
            <a:prstGeom prst="rect">
              <a:avLst/>
            </a:prstGeom>
          </p:spPr>
          <p:txBody>
            <a:bodyPr lIns="50800" tIns="50800" rIns="50800" bIns="50800" rtlCol="0" anchor="ctr"/>
            <a:lstStyle/>
            <a:p>
              <a:pPr algn="ctr">
                <a:lnSpc>
                  <a:spcPts val="2659"/>
                </a:lnSpc>
              </a:pPr>
              <a:endParaRPr/>
            </a:p>
          </p:txBody>
        </p:sp>
      </p:grpSp>
      <p:sp>
        <p:nvSpPr>
          <p:cNvPr id="8" name="Freeform 8"/>
          <p:cNvSpPr/>
          <p:nvPr/>
        </p:nvSpPr>
        <p:spPr>
          <a:xfrm>
            <a:off x="-1663441" y="8287294"/>
            <a:ext cx="3999411" cy="3999411"/>
          </a:xfrm>
          <a:custGeom>
            <a:avLst/>
            <a:gdLst/>
            <a:ahLst/>
            <a:cxnLst/>
            <a:rect l="l" t="t" r="r" b="b"/>
            <a:pathLst>
              <a:path w="3999411" h="3999411">
                <a:moveTo>
                  <a:pt x="0" y="0"/>
                </a:moveTo>
                <a:lnTo>
                  <a:pt x="3999411" y="0"/>
                </a:lnTo>
                <a:lnTo>
                  <a:pt x="3999411" y="3999412"/>
                </a:lnTo>
                <a:lnTo>
                  <a:pt x="0" y="3999412"/>
                </a:lnTo>
                <a:lnTo>
                  <a:pt x="0" y="0"/>
                </a:lnTo>
                <a:close/>
              </a:path>
            </a:pathLst>
          </a:custGeom>
          <a:blipFill>
            <a:blip r:embed="rId2"/>
            <a:stretch>
              <a:fillRect/>
            </a:stretch>
          </a:blipFill>
        </p:spPr>
        <p:txBody>
          <a:bodyPr/>
          <a:lstStyle/>
          <a:p>
            <a:endParaRPr lang="fr-FR"/>
          </a:p>
        </p:txBody>
      </p:sp>
      <p:sp>
        <p:nvSpPr>
          <p:cNvPr id="9" name="TextBox 9"/>
          <p:cNvSpPr txBox="1"/>
          <p:nvPr/>
        </p:nvSpPr>
        <p:spPr>
          <a:xfrm>
            <a:off x="1028700" y="1547943"/>
            <a:ext cx="10800287" cy="781049"/>
          </a:xfrm>
          <a:prstGeom prst="rect">
            <a:avLst/>
          </a:prstGeom>
        </p:spPr>
        <p:txBody>
          <a:bodyPr lIns="0" tIns="0" rIns="0" bIns="0" rtlCol="0" anchor="t">
            <a:spAutoFit/>
          </a:bodyPr>
          <a:lstStyle/>
          <a:p>
            <a:pPr algn="l">
              <a:lnSpc>
                <a:spcPts val="6300"/>
              </a:lnSpc>
            </a:pPr>
            <a:r>
              <a:rPr lang="en-US" sz="4500" b="1">
                <a:solidFill>
                  <a:srgbClr val="FF8B09"/>
                </a:solidFill>
                <a:latin typeface="HK Grotesk Bold"/>
                <a:ea typeface="HK Grotesk Bold"/>
                <a:cs typeface="HK Grotesk Bold"/>
                <a:sym typeface="HK Grotesk Bold"/>
              </a:rPr>
              <a:t>TITLE</a:t>
            </a:r>
          </a:p>
        </p:txBody>
      </p:sp>
      <p:sp>
        <p:nvSpPr>
          <p:cNvPr id="10" name="TextBox 10"/>
          <p:cNvSpPr txBox="1"/>
          <p:nvPr/>
        </p:nvSpPr>
        <p:spPr>
          <a:xfrm>
            <a:off x="1028700" y="2252792"/>
            <a:ext cx="8365073" cy="606425"/>
          </a:xfrm>
          <a:prstGeom prst="rect">
            <a:avLst/>
          </a:prstGeom>
        </p:spPr>
        <p:txBody>
          <a:bodyPr lIns="0" tIns="0" rIns="0" bIns="0" rtlCol="0" anchor="t">
            <a:spAutoFit/>
          </a:bodyPr>
          <a:lstStyle/>
          <a:p>
            <a:pPr algn="l">
              <a:lnSpc>
                <a:spcPts val="4900"/>
              </a:lnSpc>
            </a:pPr>
            <a:r>
              <a:rPr lang="en-US" sz="3500">
                <a:solidFill>
                  <a:srgbClr val="FF8B09"/>
                </a:solidFill>
                <a:latin typeface="HK Grotesk"/>
                <a:ea typeface="HK Grotesk"/>
                <a:cs typeface="HK Grotesk"/>
                <a:sym typeface="HK Grotesk"/>
              </a:rPr>
              <a:t>SUBTITLE</a:t>
            </a:r>
          </a:p>
        </p:txBody>
      </p:sp>
      <p:sp>
        <p:nvSpPr>
          <p:cNvPr id="11" name="TextBox 11"/>
          <p:cNvSpPr txBox="1"/>
          <p:nvPr/>
        </p:nvSpPr>
        <p:spPr>
          <a:xfrm>
            <a:off x="1028700" y="3486294"/>
            <a:ext cx="16230600" cy="2230755"/>
          </a:xfrm>
          <a:prstGeom prst="rect">
            <a:avLst/>
          </a:prstGeom>
        </p:spPr>
        <p:txBody>
          <a:bodyPr lIns="0" tIns="0" rIns="0" bIns="0" rtlCol="0" anchor="t">
            <a:spAutoFit/>
          </a:bodyPr>
          <a:lstStyle/>
          <a:p>
            <a:pPr algn="just">
              <a:lnSpc>
                <a:spcPts val="2520"/>
              </a:lnSpc>
              <a:spcBef>
                <a:spcPct val="0"/>
              </a:spcBef>
            </a:pPr>
            <a:r>
              <a:rPr lang="en-US" sz="1800">
                <a:solidFill>
                  <a:srgbClr val="000000"/>
                </a:solidFill>
                <a:latin typeface="Arial MT Pro"/>
                <a:ea typeface="Arial MT Pro"/>
                <a:cs typeface="Arial MT Pro"/>
                <a:sym typeface="Arial MT Pro"/>
              </a:rPr>
              <a:t>Lorem ipsum dolor sit amet, consectetur adipiscing elit. Aenean eget tincidunt nisi, sed maximus mi. Integer at augue iaculis, mattis tortor quis, sagittis justo. Suspendisse tincidunt consectetur elit at finibus. Nunc at ornare purus. Nulla ullamcorper diam quis metus fermentum feugiat. Aenean et dolor fermentum felis elementum aliquam. In hac habitasse platea dictumst. Aliquam augue felis, ornare quis luctus in, tincidunt ut odio. Maecenas eget dapibus massa.</a:t>
            </a:r>
          </a:p>
          <a:p>
            <a:pPr algn="just">
              <a:lnSpc>
                <a:spcPts val="2520"/>
              </a:lnSpc>
              <a:spcBef>
                <a:spcPct val="0"/>
              </a:spcBef>
            </a:pPr>
            <a:endParaRPr lang="en-US" sz="1800">
              <a:solidFill>
                <a:srgbClr val="000000"/>
              </a:solidFill>
              <a:latin typeface="Arial MT Pro"/>
              <a:ea typeface="Arial MT Pro"/>
              <a:cs typeface="Arial MT Pro"/>
              <a:sym typeface="Arial MT Pro"/>
            </a:endParaRPr>
          </a:p>
          <a:p>
            <a:pPr algn="just">
              <a:lnSpc>
                <a:spcPts val="2520"/>
              </a:lnSpc>
              <a:spcBef>
                <a:spcPct val="0"/>
              </a:spcBef>
            </a:pPr>
            <a:r>
              <a:rPr lang="en-US" sz="1800">
                <a:solidFill>
                  <a:srgbClr val="000000"/>
                </a:solidFill>
                <a:latin typeface="Arial MT Pro"/>
                <a:ea typeface="Arial MT Pro"/>
                <a:cs typeface="Arial MT Pro"/>
                <a:sym typeface="Arial MT Pro"/>
              </a:rPr>
              <a:t>Lorem ipsum dolor sit amet, consectetur adipiscing elit. Aenean eget tincidunt nisi, sed maximus mi. Integer at augue iaculis, mattis tortor quis, sagittis justo. Suspendisse tincidunt consectetur elit at finibus. Nunc at ornare purus. Nulla ullamcorper diam quis metus fermentum feugiat. Aenean et dolor fermentum felis elementum aliquam. In hac habitasse platea dictumst. Aliquam augue felis, ornare quis luctus in, tincidunt ut odio. Maecenas eget dapibus massa.</a:t>
            </a:r>
          </a:p>
        </p:txBody>
      </p:sp>
      <p:sp>
        <p:nvSpPr>
          <p:cNvPr id="12" name="TextBox 12"/>
          <p:cNvSpPr txBox="1"/>
          <p:nvPr/>
        </p:nvSpPr>
        <p:spPr>
          <a:xfrm>
            <a:off x="2643239" y="7605304"/>
            <a:ext cx="15138168" cy="1287780"/>
          </a:xfrm>
          <a:prstGeom prst="rect">
            <a:avLst/>
          </a:prstGeom>
        </p:spPr>
        <p:txBody>
          <a:bodyPr lIns="0" tIns="0" rIns="0" bIns="0" rtlCol="0" anchor="t">
            <a:spAutoFit/>
          </a:bodyPr>
          <a:lstStyle/>
          <a:p>
            <a:pPr algn="just">
              <a:lnSpc>
                <a:spcPts val="2520"/>
              </a:lnSpc>
              <a:spcBef>
                <a:spcPct val="0"/>
              </a:spcBef>
            </a:pPr>
            <a:r>
              <a:rPr lang="en-US" sz="1800">
                <a:solidFill>
                  <a:srgbClr val="FFFFFF"/>
                </a:solidFill>
                <a:latin typeface="Arial MT Pro"/>
                <a:ea typeface="Arial MT Pro"/>
                <a:cs typeface="Arial MT Pro"/>
                <a:sym typeface="Arial MT Pro"/>
              </a:rPr>
              <a:t>Lorem ipsum dolor sit amet, consectetur adipiscing elit. Aenean eget tincidunt nisi, sed maximus mi. Integer at augue iaculis, mattis tortor quis, sagittis justo. Suspendisse tincidunt consectetur elit at finibus. Nunc at ornare purus. Nulla ullamcorper diam quis metus fermentum feugiat. Aenean et dolor fermentum felis elementum aliquam. In hac habitasse platea dictumst. Aliquam augue felis, ornare quis luctus in, tincidunt ut odio. Maecenas eget dapibus massa.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242620"/>
            <a:chOff x="0" y="0"/>
            <a:chExt cx="4816593" cy="327275"/>
          </a:xfrm>
        </p:grpSpPr>
        <p:sp>
          <p:nvSpPr>
            <p:cNvPr id="3" name="Freeform 3"/>
            <p:cNvSpPr/>
            <p:nvPr/>
          </p:nvSpPr>
          <p:spPr>
            <a:xfrm>
              <a:off x="0" y="0"/>
              <a:ext cx="4816592" cy="327275"/>
            </a:xfrm>
            <a:custGeom>
              <a:avLst/>
              <a:gdLst/>
              <a:ahLst/>
              <a:cxnLst/>
              <a:rect l="l" t="t" r="r" b="b"/>
              <a:pathLst>
                <a:path w="4816592" h="327275">
                  <a:moveTo>
                    <a:pt x="0" y="0"/>
                  </a:moveTo>
                  <a:lnTo>
                    <a:pt x="4816592" y="0"/>
                  </a:lnTo>
                  <a:lnTo>
                    <a:pt x="4816592" y="327275"/>
                  </a:lnTo>
                  <a:lnTo>
                    <a:pt x="0" y="327275"/>
                  </a:lnTo>
                  <a:close/>
                </a:path>
              </a:pathLst>
            </a:custGeom>
            <a:solidFill>
              <a:srgbClr val="1C4482"/>
            </a:solidFill>
          </p:spPr>
          <p:txBody>
            <a:bodyPr/>
            <a:lstStyle/>
            <a:p>
              <a:endParaRPr lang="fr-FR"/>
            </a:p>
          </p:txBody>
        </p:sp>
        <p:sp>
          <p:nvSpPr>
            <p:cNvPr id="4" name="TextBox 4"/>
            <p:cNvSpPr txBox="1"/>
            <p:nvPr/>
          </p:nvSpPr>
          <p:spPr>
            <a:xfrm>
              <a:off x="0" y="-38100"/>
              <a:ext cx="4816593" cy="365375"/>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0" y="6950551"/>
            <a:ext cx="18288000" cy="3336449"/>
            <a:chOff x="0" y="0"/>
            <a:chExt cx="4816593" cy="878736"/>
          </a:xfrm>
        </p:grpSpPr>
        <p:sp>
          <p:nvSpPr>
            <p:cNvPr id="6" name="Freeform 6"/>
            <p:cNvSpPr/>
            <p:nvPr/>
          </p:nvSpPr>
          <p:spPr>
            <a:xfrm>
              <a:off x="0" y="0"/>
              <a:ext cx="4816592" cy="878736"/>
            </a:xfrm>
            <a:custGeom>
              <a:avLst/>
              <a:gdLst/>
              <a:ahLst/>
              <a:cxnLst/>
              <a:rect l="l" t="t" r="r" b="b"/>
              <a:pathLst>
                <a:path w="4816592" h="878736">
                  <a:moveTo>
                    <a:pt x="0" y="0"/>
                  </a:moveTo>
                  <a:lnTo>
                    <a:pt x="4816592" y="0"/>
                  </a:lnTo>
                  <a:lnTo>
                    <a:pt x="4816592" y="878736"/>
                  </a:lnTo>
                  <a:lnTo>
                    <a:pt x="0" y="878736"/>
                  </a:lnTo>
                  <a:close/>
                </a:path>
              </a:pathLst>
            </a:custGeom>
            <a:solidFill>
              <a:srgbClr val="1C4482"/>
            </a:solidFill>
          </p:spPr>
          <p:txBody>
            <a:bodyPr/>
            <a:lstStyle/>
            <a:p>
              <a:endParaRPr lang="fr-FR"/>
            </a:p>
          </p:txBody>
        </p:sp>
        <p:sp>
          <p:nvSpPr>
            <p:cNvPr id="7" name="TextBox 7"/>
            <p:cNvSpPr txBox="1"/>
            <p:nvPr/>
          </p:nvSpPr>
          <p:spPr>
            <a:xfrm>
              <a:off x="0" y="-38100"/>
              <a:ext cx="4816593" cy="916836"/>
            </a:xfrm>
            <a:prstGeom prst="rect">
              <a:avLst/>
            </a:prstGeom>
          </p:spPr>
          <p:txBody>
            <a:bodyPr lIns="50800" tIns="50800" rIns="50800" bIns="50800" rtlCol="0" anchor="ctr"/>
            <a:lstStyle/>
            <a:p>
              <a:pPr algn="ctr">
                <a:lnSpc>
                  <a:spcPts val="2659"/>
                </a:lnSpc>
              </a:pPr>
              <a:endParaRPr/>
            </a:p>
          </p:txBody>
        </p:sp>
      </p:grpSp>
      <p:sp>
        <p:nvSpPr>
          <p:cNvPr id="8" name="Freeform 8"/>
          <p:cNvSpPr/>
          <p:nvPr/>
        </p:nvSpPr>
        <p:spPr>
          <a:xfrm>
            <a:off x="-1845514" y="8552466"/>
            <a:ext cx="3999411" cy="3999411"/>
          </a:xfrm>
          <a:custGeom>
            <a:avLst/>
            <a:gdLst/>
            <a:ahLst/>
            <a:cxnLst/>
            <a:rect l="l" t="t" r="r" b="b"/>
            <a:pathLst>
              <a:path w="3999411" h="3999411">
                <a:moveTo>
                  <a:pt x="0" y="0"/>
                </a:moveTo>
                <a:lnTo>
                  <a:pt x="3999412" y="0"/>
                </a:lnTo>
                <a:lnTo>
                  <a:pt x="3999412" y="3999411"/>
                </a:lnTo>
                <a:lnTo>
                  <a:pt x="0" y="3999411"/>
                </a:lnTo>
                <a:lnTo>
                  <a:pt x="0" y="0"/>
                </a:lnTo>
                <a:close/>
              </a:path>
            </a:pathLst>
          </a:custGeom>
          <a:blipFill>
            <a:blip r:embed="rId2"/>
            <a:stretch>
              <a:fillRect/>
            </a:stretch>
          </a:blipFill>
        </p:spPr>
        <p:txBody>
          <a:bodyPr/>
          <a:lstStyle/>
          <a:p>
            <a:endParaRPr lang="fr-FR"/>
          </a:p>
        </p:txBody>
      </p:sp>
      <p:grpSp>
        <p:nvGrpSpPr>
          <p:cNvPr id="9" name="Group 9"/>
          <p:cNvGrpSpPr/>
          <p:nvPr/>
        </p:nvGrpSpPr>
        <p:grpSpPr>
          <a:xfrm>
            <a:off x="869387" y="2451730"/>
            <a:ext cx="5084472" cy="2571140"/>
            <a:chOff x="0" y="0"/>
            <a:chExt cx="1339120" cy="677173"/>
          </a:xfrm>
        </p:grpSpPr>
        <p:sp>
          <p:nvSpPr>
            <p:cNvPr id="10" name="Freeform 10"/>
            <p:cNvSpPr/>
            <p:nvPr/>
          </p:nvSpPr>
          <p:spPr>
            <a:xfrm>
              <a:off x="0" y="0"/>
              <a:ext cx="1339120" cy="677173"/>
            </a:xfrm>
            <a:custGeom>
              <a:avLst/>
              <a:gdLst/>
              <a:ahLst/>
              <a:cxnLst/>
              <a:rect l="l" t="t" r="r" b="b"/>
              <a:pathLst>
                <a:path w="1339120" h="677173">
                  <a:moveTo>
                    <a:pt x="77656" y="0"/>
                  </a:moveTo>
                  <a:lnTo>
                    <a:pt x="1261465" y="0"/>
                  </a:lnTo>
                  <a:cubicBezTo>
                    <a:pt x="1282060" y="0"/>
                    <a:pt x="1301812" y="8182"/>
                    <a:pt x="1316375" y="22745"/>
                  </a:cubicBezTo>
                  <a:cubicBezTo>
                    <a:pt x="1330939" y="37308"/>
                    <a:pt x="1339120" y="57060"/>
                    <a:pt x="1339120" y="77656"/>
                  </a:cubicBezTo>
                  <a:lnTo>
                    <a:pt x="1339120" y="599517"/>
                  </a:lnTo>
                  <a:cubicBezTo>
                    <a:pt x="1339120" y="620113"/>
                    <a:pt x="1330939" y="639865"/>
                    <a:pt x="1316375" y="654428"/>
                  </a:cubicBezTo>
                  <a:cubicBezTo>
                    <a:pt x="1301812" y="668991"/>
                    <a:pt x="1282060" y="677173"/>
                    <a:pt x="1261465" y="677173"/>
                  </a:cubicBezTo>
                  <a:lnTo>
                    <a:pt x="77656" y="677173"/>
                  </a:lnTo>
                  <a:cubicBezTo>
                    <a:pt x="57060" y="677173"/>
                    <a:pt x="37308" y="668991"/>
                    <a:pt x="22745" y="654428"/>
                  </a:cubicBezTo>
                  <a:cubicBezTo>
                    <a:pt x="8182" y="639865"/>
                    <a:pt x="0" y="620113"/>
                    <a:pt x="0" y="599517"/>
                  </a:cubicBezTo>
                  <a:lnTo>
                    <a:pt x="0" y="77656"/>
                  </a:lnTo>
                  <a:cubicBezTo>
                    <a:pt x="0" y="57060"/>
                    <a:pt x="8182" y="37308"/>
                    <a:pt x="22745" y="22745"/>
                  </a:cubicBezTo>
                  <a:cubicBezTo>
                    <a:pt x="37308" y="8182"/>
                    <a:pt x="57060" y="0"/>
                    <a:pt x="77656" y="0"/>
                  </a:cubicBezTo>
                  <a:close/>
                </a:path>
              </a:pathLst>
            </a:custGeom>
            <a:solidFill>
              <a:srgbClr val="FFFFFF"/>
            </a:solidFill>
            <a:ln w="38100" cap="rnd">
              <a:solidFill>
                <a:srgbClr val="FF8B09"/>
              </a:solidFill>
              <a:prstDash val="solid"/>
              <a:round/>
            </a:ln>
          </p:spPr>
          <p:txBody>
            <a:bodyPr/>
            <a:lstStyle/>
            <a:p>
              <a:endParaRPr lang="fr-FR"/>
            </a:p>
          </p:txBody>
        </p:sp>
        <p:sp>
          <p:nvSpPr>
            <p:cNvPr id="11" name="TextBox 11"/>
            <p:cNvSpPr txBox="1"/>
            <p:nvPr/>
          </p:nvSpPr>
          <p:spPr>
            <a:xfrm>
              <a:off x="0" y="-38100"/>
              <a:ext cx="1339120" cy="715273"/>
            </a:xfrm>
            <a:prstGeom prst="rect">
              <a:avLst/>
            </a:prstGeom>
          </p:spPr>
          <p:txBody>
            <a:bodyPr lIns="50800" tIns="50800" rIns="50800" bIns="50800" rtlCol="0" anchor="ctr"/>
            <a:lstStyle/>
            <a:p>
              <a:pPr algn="ctr">
                <a:lnSpc>
                  <a:spcPts val="2659"/>
                </a:lnSpc>
              </a:pPr>
              <a:endParaRPr/>
            </a:p>
          </p:txBody>
        </p:sp>
      </p:grpSp>
      <p:grpSp>
        <p:nvGrpSpPr>
          <p:cNvPr id="12" name="Group 12"/>
          <p:cNvGrpSpPr/>
          <p:nvPr/>
        </p:nvGrpSpPr>
        <p:grpSpPr>
          <a:xfrm>
            <a:off x="2392030" y="1819040"/>
            <a:ext cx="2039186" cy="1265379"/>
            <a:chOff x="0" y="0"/>
            <a:chExt cx="2718914" cy="1687173"/>
          </a:xfrm>
        </p:grpSpPr>
        <p:grpSp>
          <p:nvGrpSpPr>
            <p:cNvPr id="13" name="Group 13"/>
            <p:cNvGrpSpPr/>
            <p:nvPr/>
          </p:nvGrpSpPr>
          <p:grpSpPr>
            <a:xfrm>
              <a:off x="0" y="0"/>
              <a:ext cx="2718914" cy="1687173"/>
              <a:chOff x="0" y="0"/>
              <a:chExt cx="537069" cy="333269"/>
            </a:xfrm>
          </p:grpSpPr>
          <p:sp>
            <p:nvSpPr>
              <p:cNvPr id="14" name="Freeform 14"/>
              <p:cNvSpPr/>
              <p:nvPr/>
            </p:nvSpPr>
            <p:spPr>
              <a:xfrm>
                <a:off x="0" y="0"/>
                <a:ext cx="537069" cy="333269"/>
              </a:xfrm>
              <a:custGeom>
                <a:avLst/>
                <a:gdLst/>
                <a:ahLst/>
                <a:cxnLst/>
                <a:rect l="l" t="t" r="r" b="b"/>
                <a:pathLst>
                  <a:path w="537069" h="333269">
                    <a:moveTo>
                      <a:pt x="166634" y="0"/>
                    </a:moveTo>
                    <a:lnTo>
                      <a:pt x="370435" y="0"/>
                    </a:lnTo>
                    <a:cubicBezTo>
                      <a:pt x="462465" y="0"/>
                      <a:pt x="537069" y="74605"/>
                      <a:pt x="537069" y="166634"/>
                    </a:cubicBezTo>
                    <a:lnTo>
                      <a:pt x="537069" y="166634"/>
                    </a:lnTo>
                    <a:cubicBezTo>
                      <a:pt x="537069" y="258664"/>
                      <a:pt x="462465" y="333269"/>
                      <a:pt x="370435" y="333269"/>
                    </a:cubicBezTo>
                    <a:lnTo>
                      <a:pt x="166634" y="333269"/>
                    </a:lnTo>
                    <a:cubicBezTo>
                      <a:pt x="74605" y="333269"/>
                      <a:pt x="0" y="258664"/>
                      <a:pt x="0" y="166634"/>
                    </a:cubicBezTo>
                    <a:lnTo>
                      <a:pt x="0" y="166634"/>
                    </a:lnTo>
                    <a:cubicBezTo>
                      <a:pt x="0" y="74605"/>
                      <a:pt x="74605" y="0"/>
                      <a:pt x="166634" y="0"/>
                    </a:cubicBezTo>
                    <a:close/>
                  </a:path>
                </a:pathLst>
              </a:custGeom>
              <a:solidFill>
                <a:srgbClr val="1C4482"/>
              </a:solidFill>
            </p:spPr>
            <p:txBody>
              <a:bodyPr/>
              <a:lstStyle/>
              <a:p>
                <a:endParaRPr lang="fr-FR"/>
              </a:p>
            </p:txBody>
          </p:sp>
          <p:sp>
            <p:nvSpPr>
              <p:cNvPr id="15" name="TextBox 15"/>
              <p:cNvSpPr txBox="1"/>
              <p:nvPr/>
            </p:nvSpPr>
            <p:spPr>
              <a:xfrm>
                <a:off x="0" y="-38100"/>
                <a:ext cx="537069" cy="371369"/>
              </a:xfrm>
              <a:prstGeom prst="rect">
                <a:avLst/>
              </a:prstGeom>
            </p:spPr>
            <p:txBody>
              <a:bodyPr lIns="50800" tIns="50800" rIns="50800" bIns="50800" rtlCol="0" anchor="ctr"/>
              <a:lstStyle/>
              <a:p>
                <a:pPr algn="ctr">
                  <a:lnSpc>
                    <a:spcPts val="2659"/>
                  </a:lnSpc>
                </a:pPr>
                <a:endParaRPr/>
              </a:p>
            </p:txBody>
          </p:sp>
        </p:grpSp>
        <p:sp>
          <p:nvSpPr>
            <p:cNvPr id="16" name="TextBox 16"/>
            <p:cNvSpPr txBox="1"/>
            <p:nvPr/>
          </p:nvSpPr>
          <p:spPr>
            <a:xfrm>
              <a:off x="0" y="11735"/>
              <a:ext cx="2718914" cy="1435104"/>
            </a:xfrm>
            <a:prstGeom prst="rect">
              <a:avLst/>
            </a:prstGeom>
          </p:spPr>
          <p:txBody>
            <a:bodyPr lIns="0" tIns="0" rIns="0" bIns="0" rtlCol="0" anchor="t">
              <a:spAutoFit/>
            </a:bodyPr>
            <a:lstStyle/>
            <a:p>
              <a:pPr algn="ctr">
                <a:lnSpc>
                  <a:spcPts val="8399"/>
                </a:lnSpc>
                <a:spcBef>
                  <a:spcPct val="0"/>
                </a:spcBef>
              </a:pPr>
              <a:r>
                <a:rPr lang="en-US" sz="5999" b="1">
                  <a:solidFill>
                    <a:srgbClr val="FFFFFF"/>
                  </a:solidFill>
                  <a:latin typeface="Arial MT Pro Bold"/>
                  <a:ea typeface="Arial MT Pro Bold"/>
                  <a:cs typeface="Arial MT Pro Bold"/>
                  <a:sym typeface="Arial MT Pro Bold"/>
                </a:rPr>
                <a:t>1</a:t>
              </a:r>
            </a:p>
          </p:txBody>
        </p:sp>
      </p:grpSp>
      <p:grpSp>
        <p:nvGrpSpPr>
          <p:cNvPr id="17" name="Group 17"/>
          <p:cNvGrpSpPr/>
          <p:nvPr/>
        </p:nvGrpSpPr>
        <p:grpSpPr>
          <a:xfrm>
            <a:off x="12174828" y="2451730"/>
            <a:ext cx="5084472" cy="2571140"/>
            <a:chOff x="0" y="0"/>
            <a:chExt cx="1339120" cy="677173"/>
          </a:xfrm>
        </p:grpSpPr>
        <p:sp>
          <p:nvSpPr>
            <p:cNvPr id="18" name="Freeform 18"/>
            <p:cNvSpPr/>
            <p:nvPr/>
          </p:nvSpPr>
          <p:spPr>
            <a:xfrm>
              <a:off x="0" y="0"/>
              <a:ext cx="1339120" cy="677173"/>
            </a:xfrm>
            <a:custGeom>
              <a:avLst/>
              <a:gdLst/>
              <a:ahLst/>
              <a:cxnLst/>
              <a:rect l="l" t="t" r="r" b="b"/>
              <a:pathLst>
                <a:path w="1339120" h="677173">
                  <a:moveTo>
                    <a:pt x="77656" y="0"/>
                  </a:moveTo>
                  <a:lnTo>
                    <a:pt x="1261465" y="0"/>
                  </a:lnTo>
                  <a:cubicBezTo>
                    <a:pt x="1282060" y="0"/>
                    <a:pt x="1301812" y="8182"/>
                    <a:pt x="1316375" y="22745"/>
                  </a:cubicBezTo>
                  <a:cubicBezTo>
                    <a:pt x="1330939" y="37308"/>
                    <a:pt x="1339120" y="57060"/>
                    <a:pt x="1339120" y="77656"/>
                  </a:cubicBezTo>
                  <a:lnTo>
                    <a:pt x="1339120" y="599517"/>
                  </a:lnTo>
                  <a:cubicBezTo>
                    <a:pt x="1339120" y="620113"/>
                    <a:pt x="1330939" y="639865"/>
                    <a:pt x="1316375" y="654428"/>
                  </a:cubicBezTo>
                  <a:cubicBezTo>
                    <a:pt x="1301812" y="668991"/>
                    <a:pt x="1282060" y="677173"/>
                    <a:pt x="1261465" y="677173"/>
                  </a:cubicBezTo>
                  <a:lnTo>
                    <a:pt x="77656" y="677173"/>
                  </a:lnTo>
                  <a:cubicBezTo>
                    <a:pt x="57060" y="677173"/>
                    <a:pt x="37308" y="668991"/>
                    <a:pt x="22745" y="654428"/>
                  </a:cubicBezTo>
                  <a:cubicBezTo>
                    <a:pt x="8182" y="639865"/>
                    <a:pt x="0" y="620113"/>
                    <a:pt x="0" y="599517"/>
                  </a:cubicBezTo>
                  <a:lnTo>
                    <a:pt x="0" y="77656"/>
                  </a:lnTo>
                  <a:cubicBezTo>
                    <a:pt x="0" y="57060"/>
                    <a:pt x="8182" y="37308"/>
                    <a:pt x="22745" y="22745"/>
                  </a:cubicBezTo>
                  <a:cubicBezTo>
                    <a:pt x="37308" y="8182"/>
                    <a:pt x="57060" y="0"/>
                    <a:pt x="77656" y="0"/>
                  </a:cubicBezTo>
                  <a:close/>
                </a:path>
              </a:pathLst>
            </a:custGeom>
            <a:solidFill>
              <a:srgbClr val="FFFFFF"/>
            </a:solidFill>
            <a:ln w="38100" cap="rnd">
              <a:solidFill>
                <a:srgbClr val="FF8B09"/>
              </a:solidFill>
              <a:prstDash val="solid"/>
              <a:round/>
            </a:ln>
          </p:spPr>
          <p:txBody>
            <a:bodyPr/>
            <a:lstStyle/>
            <a:p>
              <a:endParaRPr lang="fr-FR"/>
            </a:p>
          </p:txBody>
        </p:sp>
        <p:sp>
          <p:nvSpPr>
            <p:cNvPr id="19" name="TextBox 19"/>
            <p:cNvSpPr txBox="1"/>
            <p:nvPr/>
          </p:nvSpPr>
          <p:spPr>
            <a:xfrm>
              <a:off x="0" y="-38100"/>
              <a:ext cx="1339120" cy="715273"/>
            </a:xfrm>
            <a:prstGeom prst="rect">
              <a:avLst/>
            </a:prstGeom>
          </p:spPr>
          <p:txBody>
            <a:bodyPr lIns="50800" tIns="50800" rIns="50800" bIns="50800" rtlCol="0" anchor="ctr"/>
            <a:lstStyle/>
            <a:p>
              <a:pPr algn="ctr">
                <a:lnSpc>
                  <a:spcPts val="2659"/>
                </a:lnSpc>
              </a:pPr>
              <a:endParaRPr/>
            </a:p>
          </p:txBody>
        </p:sp>
      </p:grpSp>
      <p:grpSp>
        <p:nvGrpSpPr>
          <p:cNvPr id="20" name="Group 20"/>
          <p:cNvGrpSpPr/>
          <p:nvPr/>
        </p:nvGrpSpPr>
        <p:grpSpPr>
          <a:xfrm>
            <a:off x="13697471" y="1819040"/>
            <a:ext cx="2039186" cy="1265379"/>
            <a:chOff x="0" y="0"/>
            <a:chExt cx="2718914" cy="1687173"/>
          </a:xfrm>
        </p:grpSpPr>
        <p:grpSp>
          <p:nvGrpSpPr>
            <p:cNvPr id="21" name="Group 21"/>
            <p:cNvGrpSpPr/>
            <p:nvPr/>
          </p:nvGrpSpPr>
          <p:grpSpPr>
            <a:xfrm>
              <a:off x="0" y="0"/>
              <a:ext cx="2718914" cy="1687173"/>
              <a:chOff x="0" y="0"/>
              <a:chExt cx="537069" cy="333269"/>
            </a:xfrm>
          </p:grpSpPr>
          <p:sp>
            <p:nvSpPr>
              <p:cNvPr id="22" name="Freeform 22"/>
              <p:cNvSpPr/>
              <p:nvPr/>
            </p:nvSpPr>
            <p:spPr>
              <a:xfrm>
                <a:off x="0" y="0"/>
                <a:ext cx="537069" cy="333269"/>
              </a:xfrm>
              <a:custGeom>
                <a:avLst/>
                <a:gdLst/>
                <a:ahLst/>
                <a:cxnLst/>
                <a:rect l="l" t="t" r="r" b="b"/>
                <a:pathLst>
                  <a:path w="537069" h="333269">
                    <a:moveTo>
                      <a:pt x="166634" y="0"/>
                    </a:moveTo>
                    <a:lnTo>
                      <a:pt x="370435" y="0"/>
                    </a:lnTo>
                    <a:cubicBezTo>
                      <a:pt x="462465" y="0"/>
                      <a:pt x="537069" y="74605"/>
                      <a:pt x="537069" y="166634"/>
                    </a:cubicBezTo>
                    <a:lnTo>
                      <a:pt x="537069" y="166634"/>
                    </a:lnTo>
                    <a:cubicBezTo>
                      <a:pt x="537069" y="258664"/>
                      <a:pt x="462465" y="333269"/>
                      <a:pt x="370435" y="333269"/>
                    </a:cubicBezTo>
                    <a:lnTo>
                      <a:pt x="166634" y="333269"/>
                    </a:lnTo>
                    <a:cubicBezTo>
                      <a:pt x="74605" y="333269"/>
                      <a:pt x="0" y="258664"/>
                      <a:pt x="0" y="166634"/>
                    </a:cubicBezTo>
                    <a:lnTo>
                      <a:pt x="0" y="166634"/>
                    </a:lnTo>
                    <a:cubicBezTo>
                      <a:pt x="0" y="74605"/>
                      <a:pt x="74605" y="0"/>
                      <a:pt x="166634" y="0"/>
                    </a:cubicBezTo>
                    <a:close/>
                  </a:path>
                </a:pathLst>
              </a:custGeom>
              <a:solidFill>
                <a:srgbClr val="1C4482"/>
              </a:solidFill>
            </p:spPr>
            <p:txBody>
              <a:bodyPr/>
              <a:lstStyle/>
              <a:p>
                <a:endParaRPr lang="fr-FR"/>
              </a:p>
            </p:txBody>
          </p:sp>
          <p:sp>
            <p:nvSpPr>
              <p:cNvPr id="23" name="TextBox 23"/>
              <p:cNvSpPr txBox="1"/>
              <p:nvPr/>
            </p:nvSpPr>
            <p:spPr>
              <a:xfrm>
                <a:off x="0" y="-38100"/>
                <a:ext cx="537069" cy="371369"/>
              </a:xfrm>
              <a:prstGeom prst="rect">
                <a:avLst/>
              </a:prstGeom>
            </p:spPr>
            <p:txBody>
              <a:bodyPr lIns="50800" tIns="50800" rIns="50800" bIns="50800" rtlCol="0" anchor="ctr"/>
              <a:lstStyle/>
              <a:p>
                <a:pPr algn="ctr">
                  <a:lnSpc>
                    <a:spcPts val="2659"/>
                  </a:lnSpc>
                </a:pPr>
                <a:endParaRPr/>
              </a:p>
            </p:txBody>
          </p:sp>
        </p:grpSp>
        <p:sp>
          <p:nvSpPr>
            <p:cNvPr id="24" name="TextBox 24"/>
            <p:cNvSpPr txBox="1"/>
            <p:nvPr/>
          </p:nvSpPr>
          <p:spPr>
            <a:xfrm>
              <a:off x="0" y="11735"/>
              <a:ext cx="2718914" cy="1435104"/>
            </a:xfrm>
            <a:prstGeom prst="rect">
              <a:avLst/>
            </a:prstGeom>
          </p:spPr>
          <p:txBody>
            <a:bodyPr lIns="0" tIns="0" rIns="0" bIns="0" rtlCol="0" anchor="t">
              <a:spAutoFit/>
            </a:bodyPr>
            <a:lstStyle/>
            <a:p>
              <a:pPr algn="ctr">
                <a:lnSpc>
                  <a:spcPts val="8399"/>
                </a:lnSpc>
                <a:spcBef>
                  <a:spcPct val="0"/>
                </a:spcBef>
              </a:pPr>
              <a:r>
                <a:rPr lang="en-US" sz="5999" b="1">
                  <a:solidFill>
                    <a:srgbClr val="FFFFFF"/>
                  </a:solidFill>
                  <a:latin typeface="Arial MT Pro Bold"/>
                  <a:ea typeface="Arial MT Pro Bold"/>
                  <a:cs typeface="Arial MT Pro Bold"/>
                  <a:sym typeface="Arial MT Pro Bold"/>
                </a:rPr>
                <a:t>3</a:t>
              </a:r>
            </a:p>
          </p:txBody>
        </p:sp>
      </p:grpSp>
      <p:grpSp>
        <p:nvGrpSpPr>
          <p:cNvPr id="25" name="Group 25"/>
          <p:cNvGrpSpPr/>
          <p:nvPr/>
        </p:nvGrpSpPr>
        <p:grpSpPr>
          <a:xfrm>
            <a:off x="6522107" y="2451730"/>
            <a:ext cx="5084472" cy="2571140"/>
            <a:chOff x="0" y="0"/>
            <a:chExt cx="1339120" cy="677173"/>
          </a:xfrm>
        </p:grpSpPr>
        <p:sp>
          <p:nvSpPr>
            <p:cNvPr id="26" name="Freeform 26"/>
            <p:cNvSpPr/>
            <p:nvPr/>
          </p:nvSpPr>
          <p:spPr>
            <a:xfrm>
              <a:off x="0" y="0"/>
              <a:ext cx="1339120" cy="677173"/>
            </a:xfrm>
            <a:custGeom>
              <a:avLst/>
              <a:gdLst/>
              <a:ahLst/>
              <a:cxnLst/>
              <a:rect l="l" t="t" r="r" b="b"/>
              <a:pathLst>
                <a:path w="1339120" h="677173">
                  <a:moveTo>
                    <a:pt x="77656" y="0"/>
                  </a:moveTo>
                  <a:lnTo>
                    <a:pt x="1261465" y="0"/>
                  </a:lnTo>
                  <a:cubicBezTo>
                    <a:pt x="1282060" y="0"/>
                    <a:pt x="1301812" y="8182"/>
                    <a:pt x="1316375" y="22745"/>
                  </a:cubicBezTo>
                  <a:cubicBezTo>
                    <a:pt x="1330939" y="37308"/>
                    <a:pt x="1339120" y="57060"/>
                    <a:pt x="1339120" y="77656"/>
                  </a:cubicBezTo>
                  <a:lnTo>
                    <a:pt x="1339120" y="599517"/>
                  </a:lnTo>
                  <a:cubicBezTo>
                    <a:pt x="1339120" y="620113"/>
                    <a:pt x="1330939" y="639865"/>
                    <a:pt x="1316375" y="654428"/>
                  </a:cubicBezTo>
                  <a:cubicBezTo>
                    <a:pt x="1301812" y="668991"/>
                    <a:pt x="1282060" y="677173"/>
                    <a:pt x="1261465" y="677173"/>
                  </a:cubicBezTo>
                  <a:lnTo>
                    <a:pt x="77656" y="677173"/>
                  </a:lnTo>
                  <a:cubicBezTo>
                    <a:pt x="57060" y="677173"/>
                    <a:pt x="37308" y="668991"/>
                    <a:pt x="22745" y="654428"/>
                  </a:cubicBezTo>
                  <a:cubicBezTo>
                    <a:pt x="8182" y="639865"/>
                    <a:pt x="0" y="620113"/>
                    <a:pt x="0" y="599517"/>
                  </a:cubicBezTo>
                  <a:lnTo>
                    <a:pt x="0" y="77656"/>
                  </a:lnTo>
                  <a:cubicBezTo>
                    <a:pt x="0" y="57060"/>
                    <a:pt x="8182" y="37308"/>
                    <a:pt x="22745" y="22745"/>
                  </a:cubicBezTo>
                  <a:cubicBezTo>
                    <a:pt x="37308" y="8182"/>
                    <a:pt x="57060" y="0"/>
                    <a:pt x="77656" y="0"/>
                  </a:cubicBezTo>
                  <a:close/>
                </a:path>
              </a:pathLst>
            </a:custGeom>
            <a:solidFill>
              <a:srgbClr val="FFFFFF"/>
            </a:solidFill>
            <a:ln w="38100" cap="rnd">
              <a:solidFill>
                <a:srgbClr val="FF8B09"/>
              </a:solidFill>
              <a:prstDash val="solid"/>
              <a:round/>
            </a:ln>
          </p:spPr>
          <p:txBody>
            <a:bodyPr/>
            <a:lstStyle/>
            <a:p>
              <a:endParaRPr lang="fr-FR"/>
            </a:p>
          </p:txBody>
        </p:sp>
        <p:sp>
          <p:nvSpPr>
            <p:cNvPr id="27" name="TextBox 27"/>
            <p:cNvSpPr txBox="1"/>
            <p:nvPr/>
          </p:nvSpPr>
          <p:spPr>
            <a:xfrm>
              <a:off x="0" y="-38100"/>
              <a:ext cx="1339120" cy="715273"/>
            </a:xfrm>
            <a:prstGeom prst="rect">
              <a:avLst/>
            </a:prstGeom>
          </p:spPr>
          <p:txBody>
            <a:bodyPr lIns="50800" tIns="50800" rIns="50800" bIns="50800" rtlCol="0" anchor="ctr"/>
            <a:lstStyle/>
            <a:p>
              <a:pPr algn="ctr">
                <a:lnSpc>
                  <a:spcPts val="2659"/>
                </a:lnSpc>
              </a:pPr>
              <a:endParaRPr/>
            </a:p>
          </p:txBody>
        </p:sp>
      </p:grpSp>
      <p:grpSp>
        <p:nvGrpSpPr>
          <p:cNvPr id="28" name="Group 28"/>
          <p:cNvGrpSpPr/>
          <p:nvPr/>
        </p:nvGrpSpPr>
        <p:grpSpPr>
          <a:xfrm>
            <a:off x="8044751" y="1819040"/>
            <a:ext cx="2039186" cy="1265379"/>
            <a:chOff x="0" y="0"/>
            <a:chExt cx="2718914" cy="1687173"/>
          </a:xfrm>
        </p:grpSpPr>
        <p:grpSp>
          <p:nvGrpSpPr>
            <p:cNvPr id="29" name="Group 29"/>
            <p:cNvGrpSpPr/>
            <p:nvPr/>
          </p:nvGrpSpPr>
          <p:grpSpPr>
            <a:xfrm>
              <a:off x="0" y="0"/>
              <a:ext cx="2718914" cy="1687173"/>
              <a:chOff x="0" y="0"/>
              <a:chExt cx="537069" cy="333269"/>
            </a:xfrm>
          </p:grpSpPr>
          <p:sp>
            <p:nvSpPr>
              <p:cNvPr id="30" name="Freeform 30"/>
              <p:cNvSpPr/>
              <p:nvPr/>
            </p:nvSpPr>
            <p:spPr>
              <a:xfrm>
                <a:off x="0" y="0"/>
                <a:ext cx="537069" cy="333269"/>
              </a:xfrm>
              <a:custGeom>
                <a:avLst/>
                <a:gdLst/>
                <a:ahLst/>
                <a:cxnLst/>
                <a:rect l="l" t="t" r="r" b="b"/>
                <a:pathLst>
                  <a:path w="537069" h="333269">
                    <a:moveTo>
                      <a:pt x="166634" y="0"/>
                    </a:moveTo>
                    <a:lnTo>
                      <a:pt x="370435" y="0"/>
                    </a:lnTo>
                    <a:cubicBezTo>
                      <a:pt x="462465" y="0"/>
                      <a:pt x="537069" y="74605"/>
                      <a:pt x="537069" y="166634"/>
                    </a:cubicBezTo>
                    <a:lnTo>
                      <a:pt x="537069" y="166634"/>
                    </a:lnTo>
                    <a:cubicBezTo>
                      <a:pt x="537069" y="258664"/>
                      <a:pt x="462465" y="333269"/>
                      <a:pt x="370435" y="333269"/>
                    </a:cubicBezTo>
                    <a:lnTo>
                      <a:pt x="166634" y="333269"/>
                    </a:lnTo>
                    <a:cubicBezTo>
                      <a:pt x="74605" y="333269"/>
                      <a:pt x="0" y="258664"/>
                      <a:pt x="0" y="166634"/>
                    </a:cubicBezTo>
                    <a:lnTo>
                      <a:pt x="0" y="166634"/>
                    </a:lnTo>
                    <a:cubicBezTo>
                      <a:pt x="0" y="74605"/>
                      <a:pt x="74605" y="0"/>
                      <a:pt x="166634" y="0"/>
                    </a:cubicBezTo>
                    <a:close/>
                  </a:path>
                </a:pathLst>
              </a:custGeom>
              <a:solidFill>
                <a:srgbClr val="1C4482"/>
              </a:solidFill>
            </p:spPr>
            <p:txBody>
              <a:bodyPr/>
              <a:lstStyle/>
              <a:p>
                <a:endParaRPr lang="fr-FR"/>
              </a:p>
            </p:txBody>
          </p:sp>
          <p:sp>
            <p:nvSpPr>
              <p:cNvPr id="31" name="TextBox 31"/>
              <p:cNvSpPr txBox="1"/>
              <p:nvPr/>
            </p:nvSpPr>
            <p:spPr>
              <a:xfrm>
                <a:off x="0" y="-38100"/>
                <a:ext cx="537069" cy="371369"/>
              </a:xfrm>
              <a:prstGeom prst="rect">
                <a:avLst/>
              </a:prstGeom>
            </p:spPr>
            <p:txBody>
              <a:bodyPr lIns="50800" tIns="50800" rIns="50800" bIns="50800" rtlCol="0" anchor="ctr"/>
              <a:lstStyle/>
              <a:p>
                <a:pPr algn="ctr">
                  <a:lnSpc>
                    <a:spcPts val="2659"/>
                  </a:lnSpc>
                </a:pPr>
                <a:endParaRPr/>
              </a:p>
            </p:txBody>
          </p:sp>
        </p:grpSp>
        <p:sp>
          <p:nvSpPr>
            <p:cNvPr id="32" name="TextBox 32"/>
            <p:cNvSpPr txBox="1"/>
            <p:nvPr/>
          </p:nvSpPr>
          <p:spPr>
            <a:xfrm>
              <a:off x="0" y="11735"/>
              <a:ext cx="2718914" cy="1435104"/>
            </a:xfrm>
            <a:prstGeom prst="rect">
              <a:avLst/>
            </a:prstGeom>
          </p:spPr>
          <p:txBody>
            <a:bodyPr lIns="0" tIns="0" rIns="0" bIns="0" rtlCol="0" anchor="t">
              <a:spAutoFit/>
            </a:bodyPr>
            <a:lstStyle/>
            <a:p>
              <a:pPr algn="ctr">
                <a:lnSpc>
                  <a:spcPts val="8399"/>
                </a:lnSpc>
                <a:spcBef>
                  <a:spcPct val="0"/>
                </a:spcBef>
              </a:pPr>
              <a:r>
                <a:rPr lang="en-US" sz="5999" b="1">
                  <a:solidFill>
                    <a:srgbClr val="FFFFFF"/>
                  </a:solidFill>
                  <a:latin typeface="Arial MT Pro Bold"/>
                  <a:ea typeface="Arial MT Pro Bold"/>
                  <a:cs typeface="Arial MT Pro Bold"/>
                  <a:sym typeface="Arial MT Pro Bold"/>
                </a:rPr>
                <a:t>2</a:t>
              </a:r>
            </a:p>
          </p:txBody>
        </p:sp>
      </p:grpSp>
      <p:grpSp>
        <p:nvGrpSpPr>
          <p:cNvPr id="33" name="Group 33"/>
          <p:cNvGrpSpPr/>
          <p:nvPr/>
        </p:nvGrpSpPr>
        <p:grpSpPr>
          <a:xfrm>
            <a:off x="949043" y="5981326"/>
            <a:ext cx="5084472" cy="2571140"/>
            <a:chOff x="0" y="0"/>
            <a:chExt cx="1339120" cy="677173"/>
          </a:xfrm>
        </p:grpSpPr>
        <p:sp>
          <p:nvSpPr>
            <p:cNvPr id="34" name="Freeform 34"/>
            <p:cNvSpPr/>
            <p:nvPr/>
          </p:nvSpPr>
          <p:spPr>
            <a:xfrm>
              <a:off x="0" y="0"/>
              <a:ext cx="1339120" cy="677173"/>
            </a:xfrm>
            <a:custGeom>
              <a:avLst/>
              <a:gdLst/>
              <a:ahLst/>
              <a:cxnLst/>
              <a:rect l="l" t="t" r="r" b="b"/>
              <a:pathLst>
                <a:path w="1339120" h="677173">
                  <a:moveTo>
                    <a:pt x="77656" y="0"/>
                  </a:moveTo>
                  <a:lnTo>
                    <a:pt x="1261465" y="0"/>
                  </a:lnTo>
                  <a:cubicBezTo>
                    <a:pt x="1282060" y="0"/>
                    <a:pt x="1301812" y="8182"/>
                    <a:pt x="1316375" y="22745"/>
                  </a:cubicBezTo>
                  <a:cubicBezTo>
                    <a:pt x="1330939" y="37308"/>
                    <a:pt x="1339120" y="57060"/>
                    <a:pt x="1339120" y="77656"/>
                  </a:cubicBezTo>
                  <a:lnTo>
                    <a:pt x="1339120" y="599517"/>
                  </a:lnTo>
                  <a:cubicBezTo>
                    <a:pt x="1339120" y="620113"/>
                    <a:pt x="1330939" y="639865"/>
                    <a:pt x="1316375" y="654428"/>
                  </a:cubicBezTo>
                  <a:cubicBezTo>
                    <a:pt x="1301812" y="668991"/>
                    <a:pt x="1282060" y="677173"/>
                    <a:pt x="1261465" y="677173"/>
                  </a:cubicBezTo>
                  <a:lnTo>
                    <a:pt x="77656" y="677173"/>
                  </a:lnTo>
                  <a:cubicBezTo>
                    <a:pt x="57060" y="677173"/>
                    <a:pt x="37308" y="668991"/>
                    <a:pt x="22745" y="654428"/>
                  </a:cubicBezTo>
                  <a:cubicBezTo>
                    <a:pt x="8182" y="639865"/>
                    <a:pt x="0" y="620113"/>
                    <a:pt x="0" y="599517"/>
                  </a:cubicBezTo>
                  <a:lnTo>
                    <a:pt x="0" y="77656"/>
                  </a:lnTo>
                  <a:cubicBezTo>
                    <a:pt x="0" y="57060"/>
                    <a:pt x="8182" y="37308"/>
                    <a:pt x="22745" y="22745"/>
                  </a:cubicBezTo>
                  <a:cubicBezTo>
                    <a:pt x="37308" y="8182"/>
                    <a:pt x="57060" y="0"/>
                    <a:pt x="77656" y="0"/>
                  </a:cubicBezTo>
                  <a:close/>
                </a:path>
              </a:pathLst>
            </a:custGeom>
            <a:solidFill>
              <a:srgbClr val="FFFFFF"/>
            </a:solidFill>
            <a:ln w="38100" cap="rnd">
              <a:solidFill>
                <a:srgbClr val="FF8B09"/>
              </a:solidFill>
              <a:prstDash val="solid"/>
              <a:round/>
            </a:ln>
          </p:spPr>
          <p:txBody>
            <a:bodyPr/>
            <a:lstStyle/>
            <a:p>
              <a:endParaRPr lang="fr-FR"/>
            </a:p>
          </p:txBody>
        </p:sp>
        <p:sp>
          <p:nvSpPr>
            <p:cNvPr id="35" name="TextBox 35"/>
            <p:cNvSpPr txBox="1"/>
            <p:nvPr/>
          </p:nvSpPr>
          <p:spPr>
            <a:xfrm>
              <a:off x="0" y="-38100"/>
              <a:ext cx="1339120" cy="715273"/>
            </a:xfrm>
            <a:prstGeom prst="rect">
              <a:avLst/>
            </a:prstGeom>
          </p:spPr>
          <p:txBody>
            <a:bodyPr lIns="50800" tIns="50800" rIns="50800" bIns="50800" rtlCol="0" anchor="ctr"/>
            <a:lstStyle/>
            <a:p>
              <a:pPr algn="ctr">
                <a:lnSpc>
                  <a:spcPts val="2659"/>
                </a:lnSpc>
              </a:pPr>
              <a:endParaRPr/>
            </a:p>
          </p:txBody>
        </p:sp>
      </p:grpSp>
      <p:grpSp>
        <p:nvGrpSpPr>
          <p:cNvPr id="36" name="Group 36"/>
          <p:cNvGrpSpPr/>
          <p:nvPr/>
        </p:nvGrpSpPr>
        <p:grpSpPr>
          <a:xfrm>
            <a:off x="2471687" y="5348636"/>
            <a:ext cx="2039186" cy="1265379"/>
            <a:chOff x="0" y="0"/>
            <a:chExt cx="2718914" cy="1687173"/>
          </a:xfrm>
        </p:grpSpPr>
        <p:grpSp>
          <p:nvGrpSpPr>
            <p:cNvPr id="37" name="Group 37"/>
            <p:cNvGrpSpPr/>
            <p:nvPr/>
          </p:nvGrpSpPr>
          <p:grpSpPr>
            <a:xfrm>
              <a:off x="0" y="0"/>
              <a:ext cx="2718914" cy="1687173"/>
              <a:chOff x="0" y="0"/>
              <a:chExt cx="537069" cy="333269"/>
            </a:xfrm>
          </p:grpSpPr>
          <p:sp>
            <p:nvSpPr>
              <p:cNvPr id="38" name="Freeform 38"/>
              <p:cNvSpPr/>
              <p:nvPr/>
            </p:nvSpPr>
            <p:spPr>
              <a:xfrm>
                <a:off x="0" y="0"/>
                <a:ext cx="537069" cy="333269"/>
              </a:xfrm>
              <a:custGeom>
                <a:avLst/>
                <a:gdLst/>
                <a:ahLst/>
                <a:cxnLst/>
                <a:rect l="l" t="t" r="r" b="b"/>
                <a:pathLst>
                  <a:path w="537069" h="333269">
                    <a:moveTo>
                      <a:pt x="166634" y="0"/>
                    </a:moveTo>
                    <a:lnTo>
                      <a:pt x="370435" y="0"/>
                    </a:lnTo>
                    <a:cubicBezTo>
                      <a:pt x="462465" y="0"/>
                      <a:pt x="537069" y="74605"/>
                      <a:pt x="537069" y="166634"/>
                    </a:cubicBezTo>
                    <a:lnTo>
                      <a:pt x="537069" y="166634"/>
                    </a:lnTo>
                    <a:cubicBezTo>
                      <a:pt x="537069" y="258664"/>
                      <a:pt x="462465" y="333269"/>
                      <a:pt x="370435" y="333269"/>
                    </a:cubicBezTo>
                    <a:lnTo>
                      <a:pt x="166634" y="333269"/>
                    </a:lnTo>
                    <a:cubicBezTo>
                      <a:pt x="74605" y="333269"/>
                      <a:pt x="0" y="258664"/>
                      <a:pt x="0" y="166634"/>
                    </a:cubicBezTo>
                    <a:lnTo>
                      <a:pt x="0" y="166634"/>
                    </a:lnTo>
                    <a:cubicBezTo>
                      <a:pt x="0" y="74605"/>
                      <a:pt x="74605" y="0"/>
                      <a:pt x="166634" y="0"/>
                    </a:cubicBezTo>
                    <a:close/>
                  </a:path>
                </a:pathLst>
              </a:custGeom>
              <a:solidFill>
                <a:srgbClr val="1C4482"/>
              </a:solidFill>
            </p:spPr>
            <p:txBody>
              <a:bodyPr/>
              <a:lstStyle/>
              <a:p>
                <a:endParaRPr lang="fr-FR"/>
              </a:p>
            </p:txBody>
          </p:sp>
          <p:sp>
            <p:nvSpPr>
              <p:cNvPr id="39" name="TextBox 39"/>
              <p:cNvSpPr txBox="1"/>
              <p:nvPr/>
            </p:nvSpPr>
            <p:spPr>
              <a:xfrm>
                <a:off x="0" y="-38100"/>
                <a:ext cx="537069" cy="371369"/>
              </a:xfrm>
              <a:prstGeom prst="rect">
                <a:avLst/>
              </a:prstGeom>
            </p:spPr>
            <p:txBody>
              <a:bodyPr lIns="50800" tIns="50800" rIns="50800" bIns="50800" rtlCol="0" anchor="ctr"/>
              <a:lstStyle/>
              <a:p>
                <a:pPr algn="ctr">
                  <a:lnSpc>
                    <a:spcPts val="2659"/>
                  </a:lnSpc>
                </a:pPr>
                <a:endParaRPr/>
              </a:p>
            </p:txBody>
          </p:sp>
        </p:grpSp>
        <p:sp>
          <p:nvSpPr>
            <p:cNvPr id="40" name="TextBox 40"/>
            <p:cNvSpPr txBox="1"/>
            <p:nvPr/>
          </p:nvSpPr>
          <p:spPr>
            <a:xfrm>
              <a:off x="0" y="11735"/>
              <a:ext cx="2718914" cy="1435104"/>
            </a:xfrm>
            <a:prstGeom prst="rect">
              <a:avLst/>
            </a:prstGeom>
          </p:spPr>
          <p:txBody>
            <a:bodyPr lIns="0" tIns="0" rIns="0" bIns="0" rtlCol="0" anchor="t">
              <a:spAutoFit/>
            </a:bodyPr>
            <a:lstStyle/>
            <a:p>
              <a:pPr algn="ctr">
                <a:lnSpc>
                  <a:spcPts val="8399"/>
                </a:lnSpc>
                <a:spcBef>
                  <a:spcPct val="0"/>
                </a:spcBef>
              </a:pPr>
              <a:r>
                <a:rPr lang="en-US" sz="5999" b="1">
                  <a:solidFill>
                    <a:srgbClr val="FFFFFF"/>
                  </a:solidFill>
                  <a:latin typeface="Arial MT Pro Bold"/>
                  <a:ea typeface="Arial MT Pro Bold"/>
                  <a:cs typeface="Arial MT Pro Bold"/>
                  <a:sym typeface="Arial MT Pro Bold"/>
                </a:rPr>
                <a:t>4</a:t>
              </a:r>
            </a:p>
          </p:txBody>
        </p:sp>
      </p:grpSp>
      <p:grpSp>
        <p:nvGrpSpPr>
          <p:cNvPr id="41" name="Group 41"/>
          <p:cNvGrpSpPr/>
          <p:nvPr/>
        </p:nvGrpSpPr>
        <p:grpSpPr>
          <a:xfrm>
            <a:off x="12254484" y="5981326"/>
            <a:ext cx="5084472" cy="2571140"/>
            <a:chOff x="0" y="0"/>
            <a:chExt cx="1339120" cy="677173"/>
          </a:xfrm>
        </p:grpSpPr>
        <p:sp>
          <p:nvSpPr>
            <p:cNvPr id="42" name="Freeform 42"/>
            <p:cNvSpPr/>
            <p:nvPr/>
          </p:nvSpPr>
          <p:spPr>
            <a:xfrm>
              <a:off x="0" y="0"/>
              <a:ext cx="1339120" cy="677173"/>
            </a:xfrm>
            <a:custGeom>
              <a:avLst/>
              <a:gdLst/>
              <a:ahLst/>
              <a:cxnLst/>
              <a:rect l="l" t="t" r="r" b="b"/>
              <a:pathLst>
                <a:path w="1339120" h="677173">
                  <a:moveTo>
                    <a:pt x="77656" y="0"/>
                  </a:moveTo>
                  <a:lnTo>
                    <a:pt x="1261465" y="0"/>
                  </a:lnTo>
                  <a:cubicBezTo>
                    <a:pt x="1282060" y="0"/>
                    <a:pt x="1301812" y="8182"/>
                    <a:pt x="1316375" y="22745"/>
                  </a:cubicBezTo>
                  <a:cubicBezTo>
                    <a:pt x="1330939" y="37308"/>
                    <a:pt x="1339120" y="57060"/>
                    <a:pt x="1339120" y="77656"/>
                  </a:cubicBezTo>
                  <a:lnTo>
                    <a:pt x="1339120" y="599517"/>
                  </a:lnTo>
                  <a:cubicBezTo>
                    <a:pt x="1339120" y="620113"/>
                    <a:pt x="1330939" y="639865"/>
                    <a:pt x="1316375" y="654428"/>
                  </a:cubicBezTo>
                  <a:cubicBezTo>
                    <a:pt x="1301812" y="668991"/>
                    <a:pt x="1282060" y="677173"/>
                    <a:pt x="1261465" y="677173"/>
                  </a:cubicBezTo>
                  <a:lnTo>
                    <a:pt x="77656" y="677173"/>
                  </a:lnTo>
                  <a:cubicBezTo>
                    <a:pt x="57060" y="677173"/>
                    <a:pt x="37308" y="668991"/>
                    <a:pt x="22745" y="654428"/>
                  </a:cubicBezTo>
                  <a:cubicBezTo>
                    <a:pt x="8182" y="639865"/>
                    <a:pt x="0" y="620113"/>
                    <a:pt x="0" y="599517"/>
                  </a:cubicBezTo>
                  <a:lnTo>
                    <a:pt x="0" y="77656"/>
                  </a:lnTo>
                  <a:cubicBezTo>
                    <a:pt x="0" y="57060"/>
                    <a:pt x="8182" y="37308"/>
                    <a:pt x="22745" y="22745"/>
                  </a:cubicBezTo>
                  <a:cubicBezTo>
                    <a:pt x="37308" y="8182"/>
                    <a:pt x="57060" y="0"/>
                    <a:pt x="77656" y="0"/>
                  </a:cubicBezTo>
                  <a:close/>
                </a:path>
              </a:pathLst>
            </a:custGeom>
            <a:solidFill>
              <a:srgbClr val="FFFFFF"/>
            </a:solidFill>
            <a:ln w="38100" cap="rnd">
              <a:solidFill>
                <a:srgbClr val="FF8B09"/>
              </a:solidFill>
              <a:prstDash val="solid"/>
              <a:round/>
            </a:ln>
          </p:spPr>
          <p:txBody>
            <a:bodyPr/>
            <a:lstStyle/>
            <a:p>
              <a:endParaRPr lang="fr-FR"/>
            </a:p>
          </p:txBody>
        </p:sp>
        <p:sp>
          <p:nvSpPr>
            <p:cNvPr id="43" name="TextBox 43"/>
            <p:cNvSpPr txBox="1"/>
            <p:nvPr/>
          </p:nvSpPr>
          <p:spPr>
            <a:xfrm>
              <a:off x="0" y="-38100"/>
              <a:ext cx="1339120" cy="715273"/>
            </a:xfrm>
            <a:prstGeom prst="rect">
              <a:avLst/>
            </a:prstGeom>
          </p:spPr>
          <p:txBody>
            <a:bodyPr lIns="50800" tIns="50800" rIns="50800" bIns="50800" rtlCol="0" anchor="ctr"/>
            <a:lstStyle/>
            <a:p>
              <a:pPr algn="ctr">
                <a:lnSpc>
                  <a:spcPts val="2659"/>
                </a:lnSpc>
              </a:pPr>
              <a:endParaRPr/>
            </a:p>
          </p:txBody>
        </p:sp>
      </p:grpSp>
      <p:grpSp>
        <p:nvGrpSpPr>
          <p:cNvPr id="44" name="Group 44"/>
          <p:cNvGrpSpPr/>
          <p:nvPr/>
        </p:nvGrpSpPr>
        <p:grpSpPr>
          <a:xfrm>
            <a:off x="6601764" y="5981326"/>
            <a:ext cx="5084472" cy="2571140"/>
            <a:chOff x="0" y="0"/>
            <a:chExt cx="1339120" cy="677173"/>
          </a:xfrm>
        </p:grpSpPr>
        <p:sp>
          <p:nvSpPr>
            <p:cNvPr id="45" name="Freeform 45"/>
            <p:cNvSpPr/>
            <p:nvPr/>
          </p:nvSpPr>
          <p:spPr>
            <a:xfrm>
              <a:off x="0" y="0"/>
              <a:ext cx="1339120" cy="677173"/>
            </a:xfrm>
            <a:custGeom>
              <a:avLst/>
              <a:gdLst/>
              <a:ahLst/>
              <a:cxnLst/>
              <a:rect l="l" t="t" r="r" b="b"/>
              <a:pathLst>
                <a:path w="1339120" h="677173">
                  <a:moveTo>
                    <a:pt x="77656" y="0"/>
                  </a:moveTo>
                  <a:lnTo>
                    <a:pt x="1261465" y="0"/>
                  </a:lnTo>
                  <a:cubicBezTo>
                    <a:pt x="1282060" y="0"/>
                    <a:pt x="1301812" y="8182"/>
                    <a:pt x="1316375" y="22745"/>
                  </a:cubicBezTo>
                  <a:cubicBezTo>
                    <a:pt x="1330939" y="37308"/>
                    <a:pt x="1339120" y="57060"/>
                    <a:pt x="1339120" y="77656"/>
                  </a:cubicBezTo>
                  <a:lnTo>
                    <a:pt x="1339120" y="599517"/>
                  </a:lnTo>
                  <a:cubicBezTo>
                    <a:pt x="1339120" y="620113"/>
                    <a:pt x="1330939" y="639865"/>
                    <a:pt x="1316375" y="654428"/>
                  </a:cubicBezTo>
                  <a:cubicBezTo>
                    <a:pt x="1301812" y="668991"/>
                    <a:pt x="1282060" y="677173"/>
                    <a:pt x="1261465" y="677173"/>
                  </a:cubicBezTo>
                  <a:lnTo>
                    <a:pt x="77656" y="677173"/>
                  </a:lnTo>
                  <a:cubicBezTo>
                    <a:pt x="57060" y="677173"/>
                    <a:pt x="37308" y="668991"/>
                    <a:pt x="22745" y="654428"/>
                  </a:cubicBezTo>
                  <a:cubicBezTo>
                    <a:pt x="8182" y="639865"/>
                    <a:pt x="0" y="620113"/>
                    <a:pt x="0" y="599517"/>
                  </a:cubicBezTo>
                  <a:lnTo>
                    <a:pt x="0" y="77656"/>
                  </a:lnTo>
                  <a:cubicBezTo>
                    <a:pt x="0" y="57060"/>
                    <a:pt x="8182" y="37308"/>
                    <a:pt x="22745" y="22745"/>
                  </a:cubicBezTo>
                  <a:cubicBezTo>
                    <a:pt x="37308" y="8182"/>
                    <a:pt x="57060" y="0"/>
                    <a:pt x="77656" y="0"/>
                  </a:cubicBezTo>
                  <a:close/>
                </a:path>
              </a:pathLst>
            </a:custGeom>
            <a:solidFill>
              <a:srgbClr val="FFFFFF"/>
            </a:solidFill>
            <a:ln w="38100" cap="rnd">
              <a:solidFill>
                <a:srgbClr val="FF8B09"/>
              </a:solidFill>
              <a:prstDash val="solid"/>
              <a:round/>
            </a:ln>
          </p:spPr>
          <p:txBody>
            <a:bodyPr/>
            <a:lstStyle/>
            <a:p>
              <a:endParaRPr lang="fr-FR"/>
            </a:p>
          </p:txBody>
        </p:sp>
        <p:sp>
          <p:nvSpPr>
            <p:cNvPr id="46" name="TextBox 46"/>
            <p:cNvSpPr txBox="1"/>
            <p:nvPr/>
          </p:nvSpPr>
          <p:spPr>
            <a:xfrm>
              <a:off x="0" y="-38100"/>
              <a:ext cx="1339120" cy="715273"/>
            </a:xfrm>
            <a:prstGeom prst="rect">
              <a:avLst/>
            </a:prstGeom>
          </p:spPr>
          <p:txBody>
            <a:bodyPr lIns="50800" tIns="50800" rIns="50800" bIns="50800" rtlCol="0" anchor="ctr"/>
            <a:lstStyle/>
            <a:p>
              <a:pPr algn="ctr">
                <a:lnSpc>
                  <a:spcPts val="2659"/>
                </a:lnSpc>
              </a:pPr>
              <a:endParaRPr/>
            </a:p>
          </p:txBody>
        </p:sp>
      </p:grpSp>
      <p:grpSp>
        <p:nvGrpSpPr>
          <p:cNvPr id="47" name="Group 47"/>
          <p:cNvGrpSpPr/>
          <p:nvPr/>
        </p:nvGrpSpPr>
        <p:grpSpPr>
          <a:xfrm>
            <a:off x="13786548" y="5351695"/>
            <a:ext cx="2039186" cy="1265379"/>
            <a:chOff x="0" y="0"/>
            <a:chExt cx="2718914" cy="1687173"/>
          </a:xfrm>
        </p:grpSpPr>
        <p:grpSp>
          <p:nvGrpSpPr>
            <p:cNvPr id="48" name="Group 48"/>
            <p:cNvGrpSpPr/>
            <p:nvPr/>
          </p:nvGrpSpPr>
          <p:grpSpPr>
            <a:xfrm>
              <a:off x="0" y="0"/>
              <a:ext cx="2718914" cy="1687173"/>
              <a:chOff x="0" y="0"/>
              <a:chExt cx="537069" cy="333269"/>
            </a:xfrm>
          </p:grpSpPr>
          <p:sp>
            <p:nvSpPr>
              <p:cNvPr id="49" name="Freeform 49"/>
              <p:cNvSpPr/>
              <p:nvPr/>
            </p:nvSpPr>
            <p:spPr>
              <a:xfrm>
                <a:off x="0" y="0"/>
                <a:ext cx="537069" cy="333269"/>
              </a:xfrm>
              <a:custGeom>
                <a:avLst/>
                <a:gdLst/>
                <a:ahLst/>
                <a:cxnLst/>
                <a:rect l="l" t="t" r="r" b="b"/>
                <a:pathLst>
                  <a:path w="537069" h="333269">
                    <a:moveTo>
                      <a:pt x="166634" y="0"/>
                    </a:moveTo>
                    <a:lnTo>
                      <a:pt x="370435" y="0"/>
                    </a:lnTo>
                    <a:cubicBezTo>
                      <a:pt x="462465" y="0"/>
                      <a:pt x="537069" y="74605"/>
                      <a:pt x="537069" y="166634"/>
                    </a:cubicBezTo>
                    <a:lnTo>
                      <a:pt x="537069" y="166634"/>
                    </a:lnTo>
                    <a:cubicBezTo>
                      <a:pt x="537069" y="258664"/>
                      <a:pt x="462465" y="333269"/>
                      <a:pt x="370435" y="333269"/>
                    </a:cubicBezTo>
                    <a:lnTo>
                      <a:pt x="166634" y="333269"/>
                    </a:lnTo>
                    <a:cubicBezTo>
                      <a:pt x="74605" y="333269"/>
                      <a:pt x="0" y="258664"/>
                      <a:pt x="0" y="166634"/>
                    </a:cubicBezTo>
                    <a:lnTo>
                      <a:pt x="0" y="166634"/>
                    </a:lnTo>
                    <a:cubicBezTo>
                      <a:pt x="0" y="74605"/>
                      <a:pt x="74605" y="0"/>
                      <a:pt x="166634" y="0"/>
                    </a:cubicBezTo>
                    <a:close/>
                  </a:path>
                </a:pathLst>
              </a:custGeom>
              <a:solidFill>
                <a:srgbClr val="1C4482"/>
              </a:solidFill>
            </p:spPr>
            <p:txBody>
              <a:bodyPr/>
              <a:lstStyle/>
              <a:p>
                <a:endParaRPr lang="fr-FR"/>
              </a:p>
            </p:txBody>
          </p:sp>
          <p:sp>
            <p:nvSpPr>
              <p:cNvPr id="50" name="TextBox 50"/>
              <p:cNvSpPr txBox="1"/>
              <p:nvPr/>
            </p:nvSpPr>
            <p:spPr>
              <a:xfrm>
                <a:off x="0" y="-38100"/>
                <a:ext cx="537069" cy="371369"/>
              </a:xfrm>
              <a:prstGeom prst="rect">
                <a:avLst/>
              </a:prstGeom>
            </p:spPr>
            <p:txBody>
              <a:bodyPr lIns="50800" tIns="50800" rIns="50800" bIns="50800" rtlCol="0" anchor="ctr"/>
              <a:lstStyle/>
              <a:p>
                <a:pPr algn="ctr">
                  <a:lnSpc>
                    <a:spcPts val="2659"/>
                  </a:lnSpc>
                </a:pPr>
                <a:endParaRPr/>
              </a:p>
            </p:txBody>
          </p:sp>
        </p:grpSp>
        <p:sp>
          <p:nvSpPr>
            <p:cNvPr id="51" name="TextBox 51"/>
            <p:cNvSpPr txBox="1"/>
            <p:nvPr/>
          </p:nvSpPr>
          <p:spPr>
            <a:xfrm>
              <a:off x="0" y="11735"/>
              <a:ext cx="2718914" cy="1435104"/>
            </a:xfrm>
            <a:prstGeom prst="rect">
              <a:avLst/>
            </a:prstGeom>
          </p:spPr>
          <p:txBody>
            <a:bodyPr lIns="0" tIns="0" rIns="0" bIns="0" rtlCol="0" anchor="t">
              <a:spAutoFit/>
            </a:bodyPr>
            <a:lstStyle/>
            <a:p>
              <a:pPr algn="ctr">
                <a:lnSpc>
                  <a:spcPts val="8399"/>
                </a:lnSpc>
                <a:spcBef>
                  <a:spcPct val="0"/>
                </a:spcBef>
              </a:pPr>
              <a:r>
                <a:rPr lang="en-US" sz="5999" b="1">
                  <a:solidFill>
                    <a:srgbClr val="FFFFFF"/>
                  </a:solidFill>
                  <a:latin typeface="Arial MT Pro Bold"/>
                  <a:ea typeface="Arial MT Pro Bold"/>
                  <a:cs typeface="Arial MT Pro Bold"/>
                  <a:sym typeface="Arial MT Pro Bold"/>
                </a:rPr>
                <a:t>6</a:t>
              </a:r>
            </a:p>
          </p:txBody>
        </p:sp>
      </p:grpSp>
      <p:grpSp>
        <p:nvGrpSpPr>
          <p:cNvPr id="52" name="Group 52"/>
          <p:cNvGrpSpPr/>
          <p:nvPr/>
        </p:nvGrpSpPr>
        <p:grpSpPr>
          <a:xfrm>
            <a:off x="8124405" y="5357437"/>
            <a:ext cx="2039186" cy="1265379"/>
            <a:chOff x="0" y="0"/>
            <a:chExt cx="2718914" cy="1687173"/>
          </a:xfrm>
        </p:grpSpPr>
        <p:grpSp>
          <p:nvGrpSpPr>
            <p:cNvPr id="53" name="Group 53"/>
            <p:cNvGrpSpPr/>
            <p:nvPr/>
          </p:nvGrpSpPr>
          <p:grpSpPr>
            <a:xfrm>
              <a:off x="0" y="0"/>
              <a:ext cx="2718914" cy="1687173"/>
              <a:chOff x="0" y="0"/>
              <a:chExt cx="537069" cy="333269"/>
            </a:xfrm>
          </p:grpSpPr>
          <p:sp>
            <p:nvSpPr>
              <p:cNvPr id="54" name="Freeform 54"/>
              <p:cNvSpPr/>
              <p:nvPr/>
            </p:nvSpPr>
            <p:spPr>
              <a:xfrm>
                <a:off x="0" y="0"/>
                <a:ext cx="537069" cy="333269"/>
              </a:xfrm>
              <a:custGeom>
                <a:avLst/>
                <a:gdLst/>
                <a:ahLst/>
                <a:cxnLst/>
                <a:rect l="l" t="t" r="r" b="b"/>
                <a:pathLst>
                  <a:path w="537069" h="333269">
                    <a:moveTo>
                      <a:pt x="166634" y="0"/>
                    </a:moveTo>
                    <a:lnTo>
                      <a:pt x="370435" y="0"/>
                    </a:lnTo>
                    <a:cubicBezTo>
                      <a:pt x="462465" y="0"/>
                      <a:pt x="537069" y="74605"/>
                      <a:pt x="537069" y="166634"/>
                    </a:cubicBezTo>
                    <a:lnTo>
                      <a:pt x="537069" y="166634"/>
                    </a:lnTo>
                    <a:cubicBezTo>
                      <a:pt x="537069" y="258664"/>
                      <a:pt x="462465" y="333269"/>
                      <a:pt x="370435" y="333269"/>
                    </a:cubicBezTo>
                    <a:lnTo>
                      <a:pt x="166634" y="333269"/>
                    </a:lnTo>
                    <a:cubicBezTo>
                      <a:pt x="74605" y="333269"/>
                      <a:pt x="0" y="258664"/>
                      <a:pt x="0" y="166634"/>
                    </a:cubicBezTo>
                    <a:lnTo>
                      <a:pt x="0" y="166634"/>
                    </a:lnTo>
                    <a:cubicBezTo>
                      <a:pt x="0" y="74605"/>
                      <a:pt x="74605" y="0"/>
                      <a:pt x="166634" y="0"/>
                    </a:cubicBezTo>
                    <a:close/>
                  </a:path>
                </a:pathLst>
              </a:custGeom>
              <a:solidFill>
                <a:srgbClr val="1C4482"/>
              </a:solidFill>
            </p:spPr>
            <p:txBody>
              <a:bodyPr/>
              <a:lstStyle/>
              <a:p>
                <a:endParaRPr lang="fr-FR"/>
              </a:p>
            </p:txBody>
          </p:sp>
          <p:sp>
            <p:nvSpPr>
              <p:cNvPr id="55" name="TextBox 55"/>
              <p:cNvSpPr txBox="1"/>
              <p:nvPr/>
            </p:nvSpPr>
            <p:spPr>
              <a:xfrm>
                <a:off x="0" y="-38100"/>
                <a:ext cx="537069" cy="371369"/>
              </a:xfrm>
              <a:prstGeom prst="rect">
                <a:avLst/>
              </a:prstGeom>
            </p:spPr>
            <p:txBody>
              <a:bodyPr lIns="50800" tIns="50800" rIns="50800" bIns="50800" rtlCol="0" anchor="ctr"/>
              <a:lstStyle/>
              <a:p>
                <a:pPr algn="ctr">
                  <a:lnSpc>
                    <a:spcPts val="2659"/>
                  </a:lnSpc>
                </a:pPr>
                <a:endParaRPr/>
              </a:p>
            </p:txBody>
          </p:sp>
        </p:grpSp>
        <p:sp>
          <p:nvSpPr>
            <p:cNvPr id="56" name="TextBox 56"/>
            <p:cNvSpPr txBox="1"/>
            <p:nvPr/>
          </p:nvSpPr>
          <p:spPr>
            <a:xfrm>
              <a:off x="0" y="11735"/>
              <a:ext cx="2718914" cy="1435104"/>
            </a:xfrm>
            <a:prstGeom prst="rect">
              <a:avLst/>
            </a:prstGeom>
          </p:spPr>
          <p:txBody>
            <a:bodyPr lIns="0" tIns="0" rIns="0" bIns="0" rtlCol="0" anchor="t">
              <a:spAutoFit/>
            </a:bodyPr>
            <a:lstStyle/>
            <a:p>
              <a:pPr algn="ctr">
                <a:lnSpc>
                  <a:spcPts val="8399"/>
                </a:lnSpc>
                <a:spcBef>
                  <a:spcPct val="0"/>
                </a:spcBef>
              </a:pPr>
              <a:r>
                <a:rPr lang="en-US" sz="5999" b="1">
                  <a:solidFill>
                    <a:srgbClr val="FFFFFF"/>
                  </a:solidFill>
                  <a:latin typeface="Arial MT Pro Bold"/>
                  <a:ea typeface="Arial MT Pro Bold"/>
                  <a:cs typeface="Arial MT Pro Bold"/>
                  <a:sym typeface="Arial MT Pro Bold"/>
                </a:rPr>
                <a:t>5</a:t>
              </a: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6009291" y="-1754687"/>
            <a:ext cx="3999411" cy="3999411"/>
          </a:xfrm>
          <a:custGeom>
            <a:avLst/>
            <a:gdLst/>
            <a:ahLst/>
            <a:cxnLst/>
            <a:rect l="l" t="t" r="r" b="b"/>
            <a:pathLst>
              <a:path w="3999411" h="3999411">
                <a:moveTo>
                  <a:pt x="0" y="0"/>
                </a:moveTo>
                <a:lnTo>
                  <a:pt x="3999411" y="0"/>
                </a:lnTo>
                <a:lnTo>
                  <a:pt x="3999411" y="3999411"/>
                </a:lnTo>
                <a:lnTo>
                  <a:pt x="0" y="3999411"/>
                </a:lnTo>
                <a:lnTo>
                  <a:pt x="0" y="0"/>
                </a:lnTo>
                <a:close/>
              </a:path>
            </a:pathLst>
          </a:custGeom>
          <a:blipFill>
            <a:blip r:embed="rId2"/>
            <a:stretch>
              <a:fillRect/>
            </a:stretch>
          </a:blipFill>
        </p:spPr>
        <p:txBody>
          <a:bodyPr/>
          <a:lstStyle/>
          <a:p>
            <a:endParaRPr lang="fr-FR"/>
          </a:p>
        </p:txBody>
      </p:sp>
      <p:sp>
        <p:nvSpPr>
          <p:cNvPr id="3" name="Freeform 3"/>
          <p:cNvSpPr/>
          <p:nvPr/>
        </p:nvSpPr>
        <p:spPr>
          <a:xfrm>
            <a:off x="-3505571" y="8010956"/>
            <a:ext cx="5405550" cy="5405550"/>
          </a:xfrm>
          <a:custGeom>
            <a:avLst/>
            <a:gdLst/>
            <a:ahLst/>
            <a:cxnLst/>
            <a:rect l="l" t="t" r="r" b="b"/>
            <a:pathLst>
              <a:path w="5405550" h="5405550">
                <a:moveTo>
                  <a:pt x="0" y="0"/>
                </a:moveTo>
                <a:lnTo>
                  <a:pt x="5405550" y="0"/>
                </a:lnTo>
                <a:lnTo>
                  <a:pt x="5405550" y="5405550"/>
                </a:lnTo>
                <a:lnTo>
                  <a:pt x="0" y="5405550"/>
                </a:lnTo>
                <a:lnTo>
                  <a:pt x="0" y="0"/>
                </a:lnTo>
                <a:close/>
              </a:path>
            </a:pathLst>
          </a:custGeom>
          <a:blipFill>
            <a:blip r:embed="rId3"/>
            <a:stretch>
              <a:fillRect/>
            </a:stretch>
          </a:blipFill>
        </p:spPr>
        <p:txBody>
          <a:bodyPr/>
          <a:lstStyle/>
          <a:p>
            <a:endParaRPr lang="fr-FR"/>
          </a:p>
        </p:txBody>
      </p:sp>
      <p:sp>
        <p:nvSpPr>
          <p:cNvPr id="4" name="TextBox 4"/>
          <p:cNvSpPr txBox="1"/>
          <p:nvPr/>
        </p:nvSpPr>
        <p:spPr>
          <a:xfrm>
            <a:off x="1028700" y="1547943"/>
            <a:ext cx="10800287" cy="781049"/>
          </a:xfrm>
          <a:prstGeom prst="rect">
            <a:avLst/>
          </a:prstGeom>
        </p:spPr>
        <p:txBody>
          <a:bodyPr lIns="0" tIns="0" rIns="0" bIns="0" rtlCol="0" anchor="t">
            <a:spAutoFit/>
          </a:bodyPr>
          <a:lstStyle/>
          <a:p>
            <a:pPr algn="l">
              <a:lnSpc>
                <a:spcPts val="6300"/>
              </a:lnSpc>
            </a:pPr>
            <a:r>
              <a:rPr lang="en-US" sz="4500" b="1">
                <a:solidFill>
                  <a:srgbClr val="FF8B09"/>
                </a:solidFill>
                <a:latin typeface="HK Grotesk Bold"/>
                <a:ea typeface="HK Grotesk Bold"/>
                <a:cs typeface="HK Grotesk Bold"/>
                <a:sym typeface="HK Grotesk Bold"/>
              </a:rPr>
              <a:t>TITLE</a:t>
            </a:r>
          </a:p>
        </p:txBody>
      </p:sp>
      <p:sp>
        <p:nvSpPr>
          <p:cNvPr id="5" name="TextBox 5"/>
          <p:cNvSpPr txBox="1"/>
          <p:nvPr/>
        </p:nvSpPr>
        <p:spPr>
          <a:xfrm>
            <a:off x="1028700" y="2252792"/>
            <a:ext cx="8365073" cy="606425"/>
          </a:xfrm>
          <a:prstGeom prst="rect">
            <a:avLst/>
          </a:prstGeom>
        </p:spPr>
        <p:txBody>
          <a:bodyPr lIns="0" tIns="0" rIns="0" bIns="0" rtlCol="0" anchor="t">
            <a:spAutoFit/>
          </a:bodyPr>
          <a:lstStyle/>
          <a:p>
            <a:pPr algn="l">
              <a:lnSpc>
                <a:spcPts val="4900"/>
              </a:lnSpc>
            </a:pPr>
            <a:r>
              <a:rPr lang="en-US" sz="3500">
                <a:solidFill>
                  <a:srgbClr val="FF8B09"/>
                </a:solidFill>
                <a:latin typeface="HK Grotesk"/>
                <a:ea typeface="HK Grotesk"/>
                <a:cs typeface="HK Grotesk"/>
                <a:sym typeface="HK Grotesk"/>
              </a:rPr>
              <a:t>SUBTITLE</a:t>
            </a:r>
          </a:p>
        </p:txBody>
      </p:sp>
      <p:sp>
        <p:nvSpPr>
          <p:cNvPr id="6" name="TextBox 6"/>
          <p:cNvSpPr txBox="1"/>
          <p:nvPr/>
        </p:nvSpPr>
        <p:spPr>
          <a:xfrm>
            <a:off x="1028700" y="3486294"/>
            <a:ext cx="16230600" cy="5059680"/>
          </a:xfrm>
          <a:prstGeom prst="rect">
            <a:avLst/>
          </a:prstGeom>
        </p:spPr>
        <p:txBody>
          <a:bodyPr lIns="0" tIns="0" rIns="0" bIns="0" rtlCol="0" anchor="t">
            <a:spAutoFit/>
          </a:bodyPr>
          <a:lstStyle/>
          <a:p>
            <a:pPr algn="just">
              <a:lnSpc>
                <a:spcPts val="2520"/>
              </a:lnSpc>
              <a:spcBef>
                <a:spcPct val="0"/>
              </a:spcBef>
            </a:pPr>
            <a:r>
              <a:rPr lang="en-US" sz="1800">
                <a:solidFill>
                  <a:srgbClr val="000000"/>
                </a:solidFill>
                <a:latin typeface="Arial MT Pro"/>
                <a:ea typeface="Arial MT Pro"/>
                <a:cs typeface="Arial MT Pro"/>
                <a:sym typeface="Arial MT Pro"/>
              </a:rPr>
              <a:t>Lorem ipsum dolor sit amet, consectetur adipiscing elit. Aenean eget tincidunt nisi, sed maximus mi. Integer at augue iaculis, mattis tortor quis, sagittis justo. Suspendisse tincidunt consectetur elit at finibus. Nunc at ornare purus. Nulla ullamcorper diam quis metus fermentum feugiat. Aenean et dolor fermentum felis elementum aliquam. In hac habitasse platea dictumst. Aliquam augue felis, ornare quis luctus in, tincidunt ut odio. Maecenas eget dapibus massa.</a:t>
            </a:r>
          </a:p>
          <a:p>
            <a:pPr algn="just">
              <a:lnSpc>
                <a:spcPts val="2520"/>
              </a:lnSpc>
              <a:spcBef>
                <a:spcPct val="0"/>
              </a:spcBef>
            </a:pPr>
            <a:endParaRPr lang="en-US" sz="1800">
              <a:solidFill>
                <a:srgbClr val="000000"/>
              </a:solidFill>
              <a:latin typeface="Arial MT Pro"/>
              <a:ea typeface="Arial MT Pro"/>
              <a:cs typeface="Arial MT Pro"/>
              <a:sym typeface="Arial MT Pro"/>
            </a:endParaRPr>
          </a:p>
          <a:p>
            <a:pPr algn="just">
              <a:lnSpc>
                <a:spcPts val="2520"/>
              </a:lnSpc>
              <a:spcBef>
                <a:spcPct val="0"/>
              </a:spcBef>
            </a:pPr>
            <a:r>
              <a:rPr lang="en-US" sz="1800">
                <a:solidFill>
                  <a:srgbClr val="000000"/>
                </a:solidFill>
                <a:latin typeface="Arial MT Pro"/>
                <a:ea typeface="Arial MT Pro"/>
                <a:cs typeface="Arial MT Pro"/>
                <a:sym typeface="Arial MT Pro"/>
              </a:rPr>
              <a:t>Lorem ipsum dolor sit amet, consectetur adipiscing elit. Aenean eget tincidunt nisi, sed maximus mi. Integer at augue iaculis, mattis tortor quis, sagittis justo. Suspendisse tincidunt consectetur elit at finibus. Nunc at ornare purus. Nulla ullamcorper diam quis metus fermentum feugiat. Aenean et dolor fermentum felis elementum aliquam. In hac habitasse platea dictumst. Aliquam augue felis, ornare quis luctus in, tincidunt ut odio. Maecenas eget dapibus massa.</a:t>
            </a:r>
          </a:p>
          <a:p>
            <a:pPr algn="just">
              <a:lnSpc>
                <a:spcPts val="2520"/>
              </a:lnSpc>
              <a:spcBef>
                <a:spcPct val="0"/>
              </a:spcBef>
            </a:pPr>
            <a:endParaRPr lang="en-US" sz="1800">
              <a:solidFill>
                <a:srgbClr val="000000"/>
              </a:solidFill>
              <a:latin typeface="Arial MT Pro"/>
              <a:ea typeface="Arial MT Pro"/>
              <a:cs typeface="Arial MT Pro"/>
              <a:sym typeface="Arial MT Pro"/>
            </a:endParaRPr>
          </a:p>
          <a:p>
            <a:pPr algn="just">
              <a:lnSpc>
                <a:spcPts val="2520"/>
              </a:lnSpc>
              <a:spcBef>
                <a:spcPct val="0"/>
              </a:spcBef>
            </a:pPr>
            <a:r>
              <a:rPr lang="en-US" sz="1800">
                <a:solidFill>
                  <a:srgbClr val="000000"/>
                </a:solidFill>
                <a:latin typeface="Arial MT Pro"/>
                <a:ea typeface="Arial MT Pro"/>
                <a:cs typeface="Arial MT Pro"/>
                <a:sym typeface="Arial MT Pro"/>
              </a:rPr>
              <a:t>orem ipsum dolor sit amet, consectetur adipiscing elit. Aenean eget tincidunt nisi, sed maximus mi. Integer at augue iaculis, mattis tortor quis, sagittis justo. Suspendisse tincidunt consectetur elit at finibus. Nunc at ornare purus. Nulla ullamcorper diam quis metus fermentum feugiat. Aenean et dolor fermentum felis elementum aliquam. In hac habitasse platea dictumst. Aliquam augue felis, ornare quis luctus in, tincidunt ut odio. Maecenas eget dapibus massa.</a:t>
            </a:r>
          </a:p>
          <a:p>
            <a:pPr algn="just">
              <a:lnSpc>
                <a:spcPts val="2520"/>
              </a:lnSpc>
              <a:spcBef>
                <a:spcPct val="0"/>
              </a:spcBef>
            </a:pPr>
            <a:endParaRPr lang="en-US" sz="1800">
              <a:solidFill>
                <a:srgbClr val="000000"/>
              </a:solidFill>
              <a:latin typeface="Arial MT Pro"/>
              <a:ea typeface="Arial MT Pro"/>
              <a:cs typeface="Arial MT Pro"/>
              <a:sym typeface="Arial MT Pro"/>
            </a:endParaRPr>
          </a:p>
          <a:p>
            <a:pPr algn="just">
              <a:lnSpc>
                <a:spcPts val="2520"/>
              </a:lnSpc>
              <a:spcBef>
                <a:spcPct val="0"/>
              </a:spcBef>
            </a:pPr>
            <a:r>
              <a:rPr lang="en-US" sz="1800">
                <a:solidFill>
                  <a:srgbClr val="000000"/>
                </a:solidFill>
                <a:latin typeface="Arial MT Pro"/>
                <a:ea typeface="Arial MT Pro"/>
                <a:cs typeface="Arial MT Pro"/>
                <a:sym typeface="Arial MT Pro"/>
              </a:rPr>
              <a:t>Lorem ipsum dolor sit amet, consectetur adipiscing elit. Aenean eget tincidunt nisi, sed maximus mi. Integer at augue iaculis, mattis tortor quis, sagittis justo. Suspendisse tincidunt consectetur elit at finibus. Nunc at ornare purus. Nulla ullamcorper diam quis metus fermentum feugiat. Aenean et dolor fermentum felis elementum aliquam. In hac habitasse platea dictumst. Aliquam augue felis, ornare quis luctus in, tincidunt ut odio. Maecenas eget dapibus massa.</a:t>
            </a:r>
          </a:p>
          <a:p>
            <a:pPr algn="just">
              <a:lnSpc>
                <a:spcPts val="2520"/>
              </a:lnSpc>
              <a:spcBef>
                <a:spcPct val="0"/>
              </a:spcBef>
            </a:pPr>
            <a:endParaRPr lang="en-US" sz="1800">
              <a:solidFill>
                <a:srgbClr val="000000"/>
              </a:solidFill>
              <a:latin typeface="Arial MT Pro"/>
              <a:ea typeface="Arial MT Pro"/>
              <a:cs typeface="Arial MT Pro"/>
              <a:sym typeface="Arial MT Pro"/>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4860186" cy="10287000"/>
            <a:chOff x="0" y="0"/>
            <a:chExt cx="1280049" cy="2709333"/>
          </a:xfrm>
        </p:grpSpPr>
        <p:sp>
          <p:nvSpPr>
            <p:cNvPr id="3" name="Freeform 3"/>
            <p:cNvSpPr/>
            <p:nvPr/>
          </p:nvSpPr>
          <p:spPr>
            <a:xfrm>
              <a:off x="0" y="0"/>
              <a:ext cx="1280049" cy="2709333"/>
            </a:xfrm>
            <a:custGeom>
              <a:avLst/>
              <a:gdLst/>
              <a:ahLst/>
              <a:cxnLst/>
              <a:rect l="l" t="t" r="r" b="b"/>
              <a:pathLst>
                <a:path w="1280049" h="2709333">
                  <a:moveTo>
                    <a:pt x="0" y="0"/>
                  </a:moveTo>
                  <a:lnTo>
                    <a:pt x="1280049" y="0"/>
                  </a:lnTo>
                  <a:lnTo>
                    <a:pt x="1280049" y="2709333"/>
                  </a:lnTo>
                  <a:lnTo>
                    <a:pt x="0" y="2709333"/>
                  </a:lnTo>
                  <a:close/>
                </a:path>
              </a:pathLst>
            </a:custGeom>
            <a:solidFill>
              <a:srgbClr val="1C4482"/>
            </a:solidFill>
          </p:spPr>
          <p:txBody>
            <a:bodyPr/>
            <a:lstStyle/>
            <a:p>
              <a:endParaRPr lang="fr-FR"/>
            </a:p>
          </p:txBody>
        </p:sp>
        <p:sp>
          <p:nvSpPr>
            <p:cNvPr id="4" name="TextBox 4"/>
            <p:cNvSpPr txBox="1"/>
            <p:nvPr/>
          </p:nvSpPr>
          <p:spPr>
            <a:xfrm>
              <a:off x="0" y="-38100"/>
              <a:ext cx="1280049" cy="2747433"/>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869387" y="2940421"/>
            <a:ext cx="5434858" cy="6158566"/>
            <a:chOff x="0" y="0"/>
            <a:chExt cx="1431403" cy="1622009"/>
          </a:xfrm>
        </p:grpSpPr>
        <p:sp>
          <p:nvSpPr>
            <p:cNvPr id="6" name="Freeform 6"/>
            <p:cNvSpPr/>
            <p:nvPr/>
          </p:nvSpPr>
          <p:spPr>
            <a:xfrm>
              <a:off x="0" y="0"/>
              <a:ext cx="1431403" cy="1622009"/>
            </a:xfrm>
            <a:custGeom>
              <a:avLst/>
              <a:gdLst/>
              <a:ahLst/>
              <a:cxnLst/>
              <a:rect l="l" t="t" r="r" b="b"/>
              <a:pathLst>
                <a:path w="1431403" h="1622009">
                  <a:moveTo>
                    <a:pt x="72649" y="0"/>
                  </a:moveTo>
                  <a:lnTo>
                    <a:pt x="1358754" y="0"/>
                  </a:lnTo>
                  <a:cubicBezTo>
                    <a:pt x="1378022" y="0"/>
                    <a:pt x="1396500" y="7654"/>
                    <a:pt x="1410124" y="21278"/>
                  </a:cubicBezTo>
                  <a:cubicBezTo>
                    <a:pt x="1423749" y="34903"/>
                    <a:pt x="1431403" y="53381"/>
                    <a:pt x="1431403" y="72649"/>
                  </a:cubicBezTo>
                  <a:lnTo>
                    <a:pt x="1431403" y="1549360"/>
                  </a:lnTo>
                  <a:cubicBezTo>
                    <a:pt x="1431403" y="1568628"/>
                    <a:pt x="1423749" y="1587106"/>
                    <a:pt x="1410124" y="1600731"/>
                  </a:cubicBezTo>
                  <a:cubicBezTo>
                    <a:pt x="1396500" y="1614355"/>
                    <a:pt x="1378022" y="1622009"/>
                    <a:pt x="1358754" y="1622009"/>
                  </a:cubicBezTo>
                  <a:lnTo>
                    <a:pt x="72649" y="1622009"/>
                  </a:lnTo>
                  <a:cubicBezTo>
                    <a:pt x="53381" y="1622009"/>
                    <a:pt x="34903" y="1614355"/>
                    <a:pt x="21278" y="1600731"/>
                  </a:cubicBezTo>
                  <a:cubicBezTo>
                    <a:pt x="7654" y="1587106"/>
                    <a:pt x="0" y="1568628"/>
                    <a:pt x="0" y="1549360"/>
                  </a:cubicBezTo>
                  <a:lnTo>
                    <a:pt x="0" y="72649"/>
                  </a:lnTo>
                  <a:cubicBezTo>
                    <a:pt x="0" y="53381"/>
                    <a:pt x="7654" y="34903"/>
                    <a:pt x="21278" y="21278"/>
                  </a:cubicBezTo>
                  <a:cubicBezTo>
                    <a:pt x="34903" y="7654"/>
                    <a:pt x="53381" y="0"/>
                    <a:pt x="72649" y="0"/>
                  </a:cubicBezTo>
                  <a:close/>
                </a:path>
              </a:pathLst>
            </a:custGeom>
            <a:solidFill>
              <a:srgbClr val="FFFFFF"/>
            </a:solidFill>
            <a:ln w="38100" cap="rnd">
              <a:solidFill>
                <a:srgbClr val="FF8B09"/>
              </a:solidFill>
              <a:prstDash val="solid"/>
              <a:round/>
            </a:ln>
          </p:spPr>
          <p:txBody>
            <a:bodyPr/>
            <a:lstStyle/>
            <a:p>
              <a:endParaRPr lang="fr-FR"/>
            </a:p>
          </p:txBody>
        </p:sp>
        <p:sp>
          <p:nvSpPr>
            <p:cNvPr id="7" name="TextBox 7"/>
            <p:cNvSpPr txBox="1"/>
            <p:nvPr/>
          </p:nvSpPr>
          <p:spPr>
            <a:xfrm>
              <a:off x="0" y="-38100"/>
              <a:ext cx="1431403" cy="1660109"/>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6825334" y="2940421"/>
            <a:ext cx="5434858" cy="6158566"/>
            <a:chOff x="0" y="0"/>
            <a:chExt cx="1431403" cy="1622009"/>
          </a:xfrm>
        </p:grpSpPr>
        <p:sp>
          <p:nvSpPr>
            <p:cNvPr id="9" name="Freeform 9"/>
            <p:cNvSpPr/>
            <p:nvPr/>
          </p:nvSpPr>
          <p:spPr>
            <a:xfrm>
              <a:off x="0" y="0"/>
              <a:ext cx="1431403" cy="1622009"/>
            </a:xfrm>
            <a:custGeom>
              <a:avLst/>
              <a:gdLst/>
              <a:ahLst/>
              <a:cxnLst/>
              <a:rect l="l" t="t" r="r" b="b"/>
              <a:pathLst>
                <a:path w="1431403" h="1622009">
                  <a:moveTo>
                    <a:pt x="72649" y="0"/>
                  </a:moveTo>
                  <a:lnTo>
                    <a:pt x="1358754" y="0"/>
                  </a:lnTo>
                  <a:cubicBezTo>
                    <a:pt x="1378022" y="0"/>
                    <a:pt x="1396500" y="7654"/>
                    <a:pt x="1410124" y="21278"/>
                  </a:cubicBezTo>
                  <a:cubicBezTo>
                    <a:pt x="1423749" y="34903"/>
                    <a:pt x="1431403" y="53381"/>
                    <a:pt x="1431403" y="72649"/>
                  </a:cubicBezTo>
                  <a:lnTo>
                    <a:pt x="1431403" y="1549360"/>
                  </a:lnTo>
                  <a:cubicBezTo>
                    <a:pt x="1431403" y="1568628"/>
                    <a:pt x="1423749" y="1587106"/>
                    <a:pt x="1410124" y="1600731"/>
                  </a:cubicBezTo>
                  <a:cubicBezTo>
                    <a:pt x="1396500" y="1614355"/>
                    <a:pt x="1378022" y="1622009"/>
                    <a:pt x="1358754" y="1622009"/>
                  </a:cubicBezTo>
                  <a:lnTo>
                    <a:pt x="72649" y="1622009"/>
                  </a:lnTo>
                  <a:cubicBezTo>
                    <a:pt x="53381" y="1622009"/>
                    <a:pt x="34903" y="1614355"/>
                    <a:pt x="21278" y="1600731"/>
                  </a:cubicBezTo>
                  <a:cubicBezTo>
                    <a:pt x="7654" y="1587106"/>
                    <a:pt x="0" y="1568628"/>
                    <a:pt x="0" y="1549360"/>
                  </a:cubicBezTo>
                  <a:lnTo>
                    <a:pt x="0" y="72649"/>
                  </a:lnTo>
                  <a:cubicBezTo>
                    <a:pt x="0" y="53381"/>
                    <a:pt x="7654" y="34903"/>
                    <a:pt x="21278" y="21278"/>
                  </a:cubicBezTo>
                  <a:cubicBezTo>
                    <a:pt x="34903" y="7654"/>
                    <a:pt x="53381" y="0"/>
                    <a:pt x="72649" y="0"/>
                  </a:cubicBezTo>
                  <a:close/>
                </a:path>
              </a:pathLst>
            </a:custGeom>
            <a:solidFill>
              <a:srgbClr val="FFFFFF"/>
            </a:solidFill>
            <a:ln w="38100" cap="rnd">
              <a:solidFill>
                <a:srgbClr val="FF8B09"/>
              </a:solidFill>
              <a:prstDash val="solid"/>
              <a:round/>
            </a:ln>
          </p:spPr>
          <p:txBody>
            <a:bodyPr/>
            <a:lstStyle/>
            <a:p>
              <a:endParaRPr lang="fr-FR"/>
            </a:p>
          </p:txBody>
        </p:sp>
        <p:sp>
          <p:nvSpPr>
            <p:cNvPr id="10" name="TextBox 10"/>
            <p:cNvSpPr txBox="1"/>
            <p:nvPr/>
          </p:nvSpPr>
          <p:spPr>
            <a:xfrm>
              <a:off x="0" y="-38100"/>
              <a:ext cx="1431403" cy="1660109"/>
            </a:xfrm>
            <a:prstGeom prst="rect">
              <a:avLst/>
            </a:prstGeom>
          </p:spPr>
          <p:txBody>
            <a:bodyPr lIns="50800" tIns="50800" rIns="50800" bIns="50800" rtlCol="0" anchor="ctr"/>
            <a:lstStyle/>
            <a:p>
              <a:pPr algn="ctr">
                <a:lnSpc>
                  <a:spcPts val="2659"/>
                </a:lnSpc>
              </a:pPr>
              <a:endParaRPr/>
            </a:p>
          </p:txBody>
        </p:sp>
      </p:grpSp>
      <p:sp>
        <p:nvSpPr>
          <p:cNvPr id="11" name="TextBox 11"/>
          <p:cNvSpPr txBox="1"/>
          <p:nvPr/>
        </p:nvSpPr>
        <p:spPr>
          <a:xfrm>
            <a:off x="2209801" y="5566436"/>
            <a:ext cx="2496838" cy="432811"/>
          </a:xfrm>
          <a:prstGeom prst="rect">
            <a:avLst/>
          </a:prstGeom>
        </p:spPr>
        <p:txBody>
          <a:bodyPr wrap="square" lIns="0" tIns="0" rIns="0" bIns="0" rtlCol="0" anchor="t">
            <a:spAutoFit/>
          </a:bodyPr>
          <a:lstStyle/>
          <a:p>
            <a:pPr algn="ctr">
              <a:lnSpc>
                <a:spcPts val="3499"/>
              </a:lnSpc>
              <a:spcBef>
                <a:spcPct val="0"/>
              </a:spcBef>
            </a:pPr>
            <a:r>
              <a:rPr lang="en-US" sz="2499" dirty="0">
                <a:solidFill>
                  <a:srgbClr val="000000"/>
                </a:solidFill>
                <a:latin typeface="Arial MT Pro"/>
                <a:ea typeface="Arial MT Pro"/>
                <a:cs typeface="Arial MT Pro"/>
                <a:sym typeface="Arial MT Pro"/>
              </a:rPr>
              <a:t>ILLUSTRATION</a:t>
            </a:r>
          </a:p>
        </p:txBody>
      </p:sp>
      <p:sp>
        <p:nvSpPr>
          <p:cNvPr id="12" name="TextBox 12"/>
          <p:cNvSpPr txBox="1"/>
          <p:nvPr/>
        </p:nvSpPr>
        <p:spPr>
          <a:xfrm>
            <a:off x="8229600" y="5566436"/>
            <a:ext cx="2432985" cy="432811"/>
          </a:xfrm>
          <a:prstGeom prst="rect">
            <a:avLst/>
          </a:prstGeom>
        </p:spPr>
        <p:txBody>
          <a:bodyPr wrap="square" lIns="0" tIns="0" rIns="0" bIns="0" rtlCol="0" anchor="t">
            <a:spAutoFit/>
          </a:bodyPr>
          <a:lstStyle/>
          <a:p>
            <a:pPr algn="ctr">
              <a:lnSpc>
                <a:spcPts val="3499"/>
              </a:lnSpc>
              <a:spcBef>
                <a:spcPct val="0"/>
              </a:spcBef>
            </a:pPr>
            <a:r>
              <a:rPr lang="en-US" sz="2499" dirty="0">
                <a:solidFill>
                  <a:srgbClr val="000000"/>
                </a:solidFill>
                <a:latin typeface="Arial MT Pro"/>
                <a:ea typeface="Arial MT Pro"/>
                <a:cs typeface="Arial MT Pro"/>
                <a:sym typeface="Arial MT Pro"/>
              </a:rPr>
              <a:t>ILLUSTRATION</a:t>
            </a:r>
          </a:p>
        </p:txBody>
      </p:sp>
      <p:sp>
        <p:nvSpPr>
          <p:cNvPr id="13" name="TextBox 13"/>
          <p:cNvSpPr txBox="1"/>
          <p:nvPr/>
        </p:nvSpPr>
        <p:spPr>
          <a:xfrm>
            <a:off x="6459013" y="1413891"/>
            <a:ext cx="10800287" cy="781049"/>
          </a:xfrm>
          <a:prstGeom prst="rect">
            <a:avLst/>
          </a:prstGeom>
        </p:spPr>
        <p:txBody>
          <a:bodyPr lIns="0" tIns="0" rIns="0" bIns="0" rtlCol="0" anchor="t">
            <a:spAutoFit/>
          </a:bodyPr>
          <a:lstStyle/>
          <a:p>
            <a:pPr algn="r">
              <a:lnSpc>
                <a:spcPts val="6300"/>
              </a:lnSpc>
            </a:pPr>
            <a:r>
              <a:rPr lang="en-US" sz="4500" b="1">
                <a:solidFill>
                  <a:srgbClr val="FF8B09"/>
                </a:solidFill>
                <a:latin typeface="HK Grotesk Bold"/>
                <a:ea typeface="HK Grotesk Bold"/>
                <a:cs typeface="HK Grotesk Bold"/>
                <a:sym typeface="HK Grotesk Bold"/>
              </a:rPr>
              <a:t>TITLE</a:t>
            </a:r>
          </a:p>
        </p:txBody>
      </p:sp>
      <p:sp>
        <p:nvSpPr>
          <p:cNvPr id="14" name="TextBox 14"/>
          <p:cNvSpPr txBox="1"/>
          <p:nvPr/>
        </p:nvSpPr>
        <p:spPr>
          <a:xfrm>
            <a:off x="8894227" y="2118740"/>
            <a:ext cx="8365073" cy="606425"/>
          </a:xfrm>
          <a:prstGeom prst="rect">
            <a:avLst/>
          </a:prstGeom>
        </p:spPr>
        <p:txBody>
          <a:bodyPr lIns="0" tIns="0" rIns="0" bIns="0" rtlCol="0" anchor="t">
            <a:spAutoFit/>
          </a:bodyPr>
          <a:lstStyle/>
          <a:p>
            <a:pPr algn="r">
              <a:lnSpc>
                <a:spcPts val="4900"/>
              </a:lnSpc>
            </a:pPr>
            <a:r>
              <a:rPr lang="en-US" sz="3500">
                <a:solidFill>
                  <a:srgbClr val="FF8B09"/>
                </a:solidFill>
                <a:latin typeface="HK Grotesk"/>
                <a:ea typeface="HK Grotesk"/>
                <a:cs typeface="HK Grotesk"/>
                <a:sym typeface="HK Grotesk"/>
              </a:rPr>
              <a:t>SUBTITLE</a:t>
            </a:r>
          </a:p>
        </p:txBody>
      </p:sp>
      <p:sp>
        <p:nvSpPr>
          <p:cNvPr id="15" name="AutoShape 15"/>
          <p:cNvSpPr/>
          <p:nvPr/>
        </p:nvSpPr>
        <p:spPr>
          <a:xfrm>
            <a:off x="13406942" y="2902321"/>
            <a:ext cx="3852358" cy="0"/>
          </a:xfrm>
          <a:prstGeom prst="line">
            <a:avLst/>
          </a:prstGeom>
          <a:ln w="76200" cap="flat">
            <a:solidFill>
              <a:srgbClr val="1C4482"/>
            </a:solidFill>
            <a:prstDash val="solid"/>
            <a:headEnd type="none" w="sm" len="sm"/>
            <a:tailEnd type="none" w="sm" len="sm"/>
          </a:ln>
        </p:spPr>
        <p:txBody>
          <a:bodyPr/>
          <a:lstStyle/>
          <a:p>
            <a:endParaRPr lang="fr-FR"/>
          </a:p>
        </p:txBody>
      </p:sp>
      <p:sp>
        <p:nvSpPr>
          <p:cNvPr id="16" name="TextBox 16"/>
          <p:cNvSpPr txBox="1"/>
          <p:nvPr/>
        </p:nvSpPr>
        <p:spPr>
          <a:xfrm>
            <a:off x="13076764" y="3383597"/>
            <a:ext cx="4761968" cy="5374005"/>
          </a:xfrm>
          <a:prstGeom prst="rect">
            <a:avLst/>
          </a:prstGeom>
        </p:spPr>
        <p:txBody>
          <a:bodyPr lIns="0" tIns="0" rIns="0" bIns="0" rtlCol="0" anchor="t">
            <a:spAutoFit/>
          </a:bodyPr>
          <a:lstStyle/>
          <a:p>
            <a:pPr algn="just">
              <a:lnSpc>
                <a:spcPts val="2520"/>
              </a:lnSpc>
              <a:spcBef>
                <a:spcPct val="0"/>
              </a:spcBef>
            </a:pPr>
            <a:r>
              <a:rPr lang="en-US" sz="1800">
                <a:solidFill>
                  <a:srgbClr val="000000"/>
                </a:solidFill>
                <a:latin typeface="Arial MT Pro"/>
                <a:ea typeface="Arial MT Pro"/>
                <a:cs typeface="Arial MT Pro"/>
                <a:sym typeface="Arial MT Pro"/>
              </a:rPr>
              <a:t>Lorem ipsum dolor sit amet, consectetur adipiscing elit. Aenean eget tincidunt nisi, sed maximus mi. Integer at augue iaculis, mattis tortor quis, sagittis justo. Suspendisse tincidunt consectetur elit at finibus. Nunc at ornare purus. Nulla ullamcorper diam quis metus fermentum feugiat. Aenean et dolor fermentum felis elementum aliquam. In hac habitasse platea dictumst. Aliquam augue felis, ornare quis luctus in, tincidunt ut odio. Maecenas eget dapibus massa.</a:t>
            </a:r>
          </a:p>
          <a:p>
            <a:pPr algn="just">
              <a:lnSpc>
                <a:spcPts val="2520"/>
              </a:lnSpc>
              <a:spcBef>
                <a:spcPct val="0"/>
              </a:spcBef>
            </a:pPr>
            <a:endParaRPr lang="en-US" sz="1800">
              <a:solidFill>
                <a:srgbClr val="000000"/>
              </a:solidFill>
              <a:latin typeface="Arial MT Pro"/>
              <a:ea typeface="Arial MT Pro"/>
              <a:cs typeface="Arial MT Pro"/>
              <a:sym typeface="Arial MT Pro"/>
            </a:endParaRPr>
          </a:p>
          <a:p>
            <a:pPr algn="just">
              <a:lnSpc>
                <a:spcPts val="2520"/>
              </a:lnSpc>
              <a:spcBef>
                <a:spcPct val="0"/>
              </a:spcBef>
            </a:pPr>
            <a:r>
              <a:rPr lang="en-US" sz="1800">
                <a:solidFill>
                  <a:srgbClr val="000000"/>
                </a:solidFill>
                <a:latin typeface="Arial MT Pro"/>
                <a:ea typeface="Arial MT Pro"/>
                <a:cs typeface="Arial MT Pro"/>
                <a:sym typeface="Arial MT Pro"/>
              </a:rPr>
              <a:t>Lorem ipsum dolor sit amet, consectetur adipiscing elit. Aenean eget tincidunt nisi, sed maximus mi. Integer at augue iaculis, mattis tortor quis, sagittis justo. Suspendisse tincidunt consectetur elit at finibus.</a:t>
            </a:r>
          </a:p>
        </p:txBody>
      </p:sp>
      <p:sp>
        <p:nvSpPr>
          <p:cNvPr id="17" name="Freeform 17"/>
          <p:cNvSpPr/>
          <p:nvPr/>
        </p:nvSpPr>
        <p:spPr>
          <a:xfrm>
            <a:off x="-1532418" y="-1804471"/>
            <a:ext cx="3999411" cy="3999411"/>
          </a:xfrm>
          <a:custGeom>
            <a:avLst/>
            <a:gdLst/>
            <a:ahLst/>
            <a:cxnLst/>
            <a:rect l="l" t="t" r="r" b="b"/>
            <a:pathLst>
              <a:path w="3999411" h="3999411">
                <a:moveTo>
                  <a:pt x="0" y="0"/>
                </a:moveTo>
                <a:lnTo>
                  <a:pt x="3999411" y="0"/>
                </a:lnTo>
                <a:lnTo>
                  <a:pt x="3999411" y="3999411"/>
                </a:lnTo>
                <a:lnTo>
                  <a:pt x="0" y="3999411"/>
                </a:lnTo>
                <a:lnTo>
                  <a:pt x="0" y="0"/>
                </a:lnTo>
                <a:close/>
              </a:path>
            </a:pathLst>
          </a:custGeom>
          <a:blipFill>
            <a:blip r:embed="rId2"/>
            <a:stretch>
              <a:fillRect/>
            </a:stretch>
          </a:blipFill>
        </p:spPr>
        <p:txBody>
          <a:bodyPr/>
          <a:lstStyle/>
          <a:p>
            <a:endParaRPr lang="fr-FR"/>
          </a:p>
        </p:txBody>
      </p:sp>
      <p:sp>
        <p:nvSpPr>
          <p:cNvPr id="18" name="Freeform 18"/>
          <p:cNvSpPr/>
          <p:nvPr/>
        </p:nvSpPr>
        <p:spPr>
          <a:xfrm>
            <a:off x="15585225" y="8757602"/>
            <a:ext cx="5405550" cy="5405550"/>
          </a:xfrm>
          <a:custGeom>
            <a:avLst/>
            <a:gdLst/>
            <a:ahLst/>
            <a:cxnLst/>
            <a:rect l="l" t="t" r="r" b="b"/>
            <a:pathLst>
              <a:path w="5405550" h="5405550">
                <a:moveTo>
                  <a:pt x="0" y="0"/>
                </a:moveTo>
                <a:lnTo>
                  <a:pt x="5405550" y="0"/>
                </a:lnTo>
                <a:lnTo>
                  <a:pt x="5405550" y="5405550"/>
                </a:lnTo>
                <a:lnTo>
                  <a:pt x="0" y="5405550"/>
                </a:lnTo>
                <a:lnTo>
                  <a:pt x="0" y="0"/>
                </a:lnTo>
                <a:close/>
              </a:path>
            </a:pathLst>
          </a:custGeom>
          <a:blipFill>
            <a:blip r:embed="rId3"/>
            <a:stretch>
              <a:fillRect/>
            </a:stretch>
          </a:blipFill>
        </p:spPr>
        <p:txBody>
          <a:bodyPr/>
          <a:lstStyle/>
          <a:p>
            <a:endParaRPr lang="fr-F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664732" y="0"/>
            <a:ext cx="9623268" cy="10287000"/>
            <a:chOff x="0" y="0"/>
            <a:chExt cx="2534523" cy="2709333"/>
          </a:xfrm>
        </p:grpSpPr>
        <p:sp>
          <p:nvSpPr>
            <p:cNvPr id="3" name="Freeform 3"/>
            <p:cNvSpPr/>
            <p:nvPr/>
          </p:nvSpPr>
          <p:spPr>
            <a:xfrm>
              <a:off x="0" y="0"/>
              <a:ext cx="2534523" cy="2709333"/>
            </a:xfrm>
            <a:custGeom>
              <a:avLst/>
              <a:gdLst/>
              <a:ahLst/>
              <a:cxnLst/>
              <a:rect l="l" t="t" r="r" b="b"/>
              <a:pathLst>
                <a:path w="2534523" h="2709333">
                  <a:moveTo>
                    <a:pt x="0" y="0"/>
                  </a:moveTo>
                  <a:lnTo>
                    <a:pt x="2534523" y="0"/>
                  </a:lnTo>
                  <a:lnTo>
                    <a:pt x="2534523" y="2709333"/>
                  </a:lnTo>
                  <a:lnTo>
                    <a:pt x="0" y="2709333"/>
                  </a:lnTo>
                  <a:close/>
                </a:path>
              </a:pathLst>
            </a:custGeom>
            <a:solidFill>
              <a:srgbClr val="1C4482"/>
            </a:solidFill>
          </p:spPr>
          <p:txBody>
            <a:bodyPr/>
            <a:lstStyle/>
            <a:p>
              <a:endParaRPr lang="fr-FR"/>
            </a:p>
          </p:txBody>
        </p:sp>
        <p:sp>
          <p:nvSpPr>
            <p:cNvPr id="4" name="TextBox 4"/>
            <p:cNvSpPr txBox="1"/>
            <p:nvPr/>
          </p:nvSpPr>
          <p:spPr>
            <a:xfrm>
              <a:off x="0" y="-38100"/>
              <a:ext cx="2534523" cy="2747433"/>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9813677" y="1802488"/>
            <a:ext cx="6663844" cy="6682023"/>
            <a:chOff x="0" y="0"/>
            <a:chExt cx="1755087" cy="1759874"/>
          </a:xfrm>
        </p:grpSpPr>
        <p:sp>
          <p:nvSpPr>
            <p:cNvPr id="6" name="Freeform 6"/>
            <p:cNvSpPr/>
            <p:nvPr/>
          </p:nvSpPr>
          <p:spPr>
            <a:xfrm>
              <a:off x="0" y="0"/>
              <a:ext cx="1755087" cy="1759874"/>
            </a:xfrm>
            <a:custGeom>
              <a:avLst/>
              <a:gdLst/>
              <a:ahLst/>
              <a:cxnLst/>
              <a:rect l="l" t="t" r="r" b="b"/>
              <a:pathLst>
                <a:path w="1755087" h="1759874">
                  <a:moveTo>
                    <a:pt x="59251" y="0"/>
                  </a:moveTo>
                  <a:lnTo>
                    <a:pt x="1695836" y="0"/>
                  </a:lnTo>
                  <a:cubicBezTo>
                    <a:pt x="1728559" y="0"/>
                    <a:pt x="1755087" y="26527"/>
                    <a:pt x="1755087" y="59251"/>
                  </a:cubicBezTo>
                  <a:lnTo>
                    <a:pt x="1755087" y="1700624"/>
                  </a:lnTo>
                  <a:cubicBezTo>
                    <a:pt x="1755087" y="1733347"/>
                    <a:pt x="1728559" y="1759874"/>
                    <a:pt x="1695836" y="1759874"/>
                  </a:cubicBezTo>
                  <a:lnTo>
                    <a:pt x="59251" y="1759874"/>
                  </a:lnTo>
                  <a:cubicBezTo>
                    <a:pt x="43536" y="1759874"/>
                    <a:pt x="28466" y="1753632"/>
                    <a:pt x="17354" y="1742520"/>
                  </a:cubicBezTo>
                  <a:cubicBezTo>
                    <a:pt x="6242" y="1731408"/>
                    <a:pt x="0" y="1716338"/>
                    <a:pt x="0" y="1700624"/>
                  </a:cubicBezTo>
                  <a:lnTo>
                    <a:pt x="0" y="59251"/>
                  </a:lnTo>
                  <a:cubicBezTo>
                    <a:pt x="0" y="43536"/>
                    <a:pt x="6242" y="28466"/>
                    <a:pt x="17354" y="17354"/>
                  </a:cubicBezTo>
                  <a:cubicBezTo>
                    <a:pt x="28466" y="6242"/>
                    <a:pt x="43536" y="0"/>
                    <a:pt x="59251" y="0"/>
                  </a:cubicBezTo>
                  <a:close/>
                </a:path>
              </a:pathLst>
            </a:custGeom>
            <a:solidFill>
              <a:srgbClr val="FFFFFF"/>
            </a:solidFill>
            <a:ln w="38100" cap="rnd">
              <a:solidFill>
                <a:srgbClr val="FFFFFF"/>
              </a:solidFill>
              <a:prstDash val="solid"/>
              <a:round/>
            </a:ln>
          </p:spPr>
          <p:txBody>
            <a:bodyPr/>
            <a:lstStyle/>
            <a:p>
              <a:endParaRPr lang="fr-FR"/>
            </a:p>
          </p:txBody>
        </p:sp>
        <p:sp>
          <p:nvSpPr>
            <p:cNvPr id="7" name="TextBox 7"/>
            <p:cNvSpPr txBox="1"/>
            <p:nvPr/>
          </p:nvSpPr>
          <p:spPr>
            <a:xfrm>
              <a:off x="0" y="-38100"/>
              <a:ext cx="1755087" cy="1797974"/>
            </a:xfrm>
            <a:prstGeom prst="rect">
              <a:avLst/>
            </a:prstGeom>
          </p:spPr>
          <p:txBody>
            <a:bodyPr lIns="50800" tIns="50800" rIns="50800" bIns="50800" rtlCol="0" anchor="ctr"/>
            <a:lstStyle/>
            <a:p>
              <a:pPr algn="ctr">
                <a:lnSpc>
                  <a:spcPts val="2659"/>
                </a:lnSpc>
              </a:pPr>
              <a:endParaRPr/>
            </a:p>
          </p:txBody>
        </p:sp>
      </p:grpSp>
      <p:sp>
        <p:nvSpPr>
          <p:cNvPr id="8" name="AutoShape 8"/>
          <p:cNvSpPr/>
          <p:nvPr/>
        </p:nvSpPr>
        <p:spPr>
          <a:xfrm flipH="1" flipV="1">
            <a:off x="8662942" y="1028700"/>
            <a:ext cx="0" cy="8229600"/>
          </a:xfrm>
          <a:prstGeom prst="line">
            <a:avLst/>
          </a:prstGeom>
          <a:ln w="190500" cap="flat">
            <a:solidFill>
              <a:srgbClr val="FF8B09"/>
            </a:solidFill>
            <a:prstDash val="solid"/>
            <a:headEnd type="none" w="sm" len="sm"/>
            <a:tailEnd type="none" w="sm" len="sm"/>
          </a:ln>
        </p:spPr>
        <p:txBody>
          <a:bodyPr/>
          <a:lstStyle/>
          <a:p>
            <a:endParaRPr lang="fr-FR"/>
          </a:p>
        </p:txBody>
      </p:sp>
      <p:sp>
        <p:nvSpPr>
          <p:cNvPr id="9" name="Freeform 9"/>
          <p:cNvSpPr/>
          <p:nvPr/>
        </p:nvSpPr>
        <p:spPr>
          <a:xfrm>
            <a:off x="10309517" y="2307418"/>
            <a:ext cx="5672163" cy="5672163"/>
          </a:xfrm>
          <a:custGeom>
            <a:avLst/>
            <a:gdLst/>
            <a:ahLst/>
            <a:cxnLst/>
            <a:rect l="l" t="t" r="r" b="b"/>
            <a:pathLst>
              <a:path w="5672163" h="5672163">
                <a:moveTo>
                  <a:pt x="0" y="0"/>
                </a:moveTo>
                <a:lnTo>
                  <a:pt x="5672164" y="0"/>
                </a:lnTo>
                <a:lnTo>
                  <a:pt x="5672164" y="5672164"/>
                </a:lnTo>
                <a:lnTo>
                  <a:pt x="0" y="5672164"/>
                </a:lnTo>
                <a:lnTo>
                  <a:pt x="0" y="0"/>
                </a:lnTo>
                <a:close/>
              </a:path>
            </a:pathLst>
          </a:custGeom>
          <a:blipFill>
            <a:blip r:embed="rId2"/>
            <a:stretch>
              <a:fillRect/>
            </a:stretch>
          </a:blipFill>
        </p:spPr>
        <p:txBody>
          <a:bodyPr/>
          <a:lstStyle/>
          <a:p>
            <a:endParaRPr lang="fr-FR"/>
          </a:p>
        </p:txBody>
      </p:sp>
      <p:sp>
        <p:nvSpPr>
          <p:cNvPr id="10" name="TextBox 10"/>
          <p:cNvSpPr txBox="1"/>
          <p:nvPr/>
        </p:nvSpPr>
        <p:spPr>
          <a:xfrm>
            <a:off x="2455529" y="6258415"/>
            <a:ext cx="3676060" cy="561976"/>
          </a:xfrm>
          <a:prstGeom prst="rect">
            <a:avLst/>
          </a:prstGeom>
        </p:spPr>
        <p:txBody>
          <a:bodyPr lIns="0" tIns="0" rIns="0" bIns="0" rtlCol="0" anchor="t">
            <a:spAutoFit/>
          </a:bodyPr>
          <a:lstStyle/>
          <a:p>
            <a:pPr algn="ctr">
              <a:lnSpc>
                <a:spcPts val="4199"/>
              </a:lnSpc>
              <a:spcBef>
                <a:spcPct val="0"/>
              </a:spcBef>
            </a:pPr>
            <a:r>
              <a:rPr lang="en-US" sz="2999" dirty="0">
                <a:solidFill>
                  <a:srgbClr val="003375"/>
                </a:solidFill>
                <a:latin typeface="Arial MT Pro"/>
                <a:ea typeface="Arial MT Pro"/>
                <a:cs typeface="Arial MT Pro"/>
                <a:sym typeface="Arial MT Pro"/>
              </a:rPr>
              <a:t>https://</a:t>
            </a:r>
            <a:r>
              <a:rPr lang="en-US" sz="2999" dirty="0" err="1">
                <a:solidFill>
                  <a:srgbClr val="003375"/>
                </a:solidFill>
                <a:latin typeface="Arial MT Pro"/>
                <a:ea typeface="Arial MT Pro"/>
                <a:cs typeface="Arial MT Pro"/>
                <a:sym typeface="Arial MT Pro"/>
              </a:rPr>
              <a:t>universeh.eu</a:t>
            </a:r>
            <a:endParaRPr lang="en-US" sz="2999" dirty="0">
              <a:solidFill>
                <a:srgbClr val="003375"/>
              </a:solidFill>
              <a:latin typeface="Arial MT Pro"/>
              <a:ea typeface="Arial MT Pro"/>
              <a:cs typeface="Arial MT Pro"/>
              <a:sym typeface="Arial MT Pro"/>
            </a:endParaRPr>
          </a:p>
        </p:txBody>
      </p:sp>
      <p:grpSp>
        <p:nvGrpSpPr>
          <p:cNvPr id="11" name="Group 11"/>
          <p:cNvGrpSpPr/>
          <p:nvPr/>
        </p:nvGrpSpPr>
        <p:grpSpPr>
          <a:xfrm>
            <a:off x="2067053" y="7004334"/>
            <a:ext cx="4453012" cy="975248"/>
            <a:chOff x="0" y="0"/>
            <a:chExt cx="5937349" cy="1300330"/>
          </a:xfrm>
        </p:grpSpPr>
        <p:sp>
          <p:nvSpPr>
            <p:cNvPr id="12" name="Freeform 12"/>
            <p:cNvSpPr/>
            <p:nvPr/>
          </p:nvSpPr>
          <p:spPr>
            <a:xfrm>
              <a:off x="3122234" y="31024"/>
              <a:ext cx="1260022" cy="1260022"/>
            </a:xfrm>
            <a:custGeom>
              <a:avLst/>
              <a:gdLst/>
              <a:ahLst/>
              <a:cxnLst/>
              <a:rect l="l" t="t" r="r" b="b"/>
              <a:pathLst>
                <a:path w="1260022" h="1260022">
                  <a:moveTo>
                    <a:pt x="0" y="0"/>
                  </a:moveTo>
                  <a:lnTo>
                    <a:pt x="1260022" y="0"/>
                  </a:lnTo>
                  <a:lnTo>
                    <a:pt x="1260022" y="1260022"/>
                  </a:lnTo>
                  <a:lnTo>
                    <a:pt x="0" y="1260022"/>
                  </a:lnTo>
                  <a:lnTo>
                    <a:pt x="0" y="0"/>
                  </a:lnTo>
                  <a:close/>
                </a:path>
              </a:pathLst>
            </a:custGeom>
          </p:spPr>
          <p:txBody>
            <a:bodyPr/>
            <a:lstStyle/>
            <a:p>
              <a:endParaRPr lang="fr-FR"/>
            </a:p>
          </p:txBody>
        </p:sp>
        <p:sp>
          <p:nvSpPr>
            <p:cNvPr id="13" name="Freeform 13"/>
            <p:cNvSpPr/>
            <p:nvPr/>
          </p:nvSpPr>
          <p:spPr>
            <a:xfrm>
              <a:off x="0" y="0"/>
              <a:ext cx="1258592" cy="1258592"/>
            </a:xfrm>
            <a:custGeom>
              <a:avLst/>
              <a:gdLst/>
              <a:ahLst/>
              <a:cxnLst/>
              <a:rect l="l" t="t" r="r" b="b"/>
              <a:pathLst>
                <a:path w="1258592" h="1258592">
                  <a:moveTo>
                    <a:pt x="0" y="0"/>
                  </a:moveTo>
                  <a:lnTo>
                    <a:pt x="1258592" y="0"/>
                  </a:lnTo>
                  <a:lnTo>
                    <a:pt x="1258592" y="1258592"/>
                  </a:lnTo>
                  <a:lnTo>
                    <a:pt x="0" y="1258592"/>
                  </a:lnTo>
                  <a:lnTo>
                    <a:pt x="0" y="0"/>
                  </a:lnTo>
                  <a:close/>
                </a:path>
              </a:pathLst>
            </a:custGeom>
          </p:spPr>
          <p:txBody>
            <a:bodyPr/>
            <a:lstStyle/>
            <a:p>
              <a:endParaRPr lang="fr-FR"/>
            </a:p>
          </p:txBody>
        </p:sp>
        <p:sp>
          <p:nvSpPr>
            <p:cNvPr id="14" name="Freeform 14"/>
            <p:cNvSpPr/>
            <p:nvPr/>
          </p:nvSpPr>
          <p:spPr>
            <a:xfrm>
              <a:off x="1544380" y="0"/>
              <a:ext cx="1291046" cy="1291046"/>
            </a:xfrm>
            <a:custGeom>
              <a:avLst/>
              <a:gdLst/>
              <a:ahLst/>
              <a:cxnLst/>
              <a:rect l="l" t="t" r="r" b="b"/>
              <a:pathLst>
                <a:path w="1291046" h="1291046">
                  <a:moveTo>
                    <a:pt x="0" y="0"/>
                  </a:moveTo>
                  <a:lnTo>
                    <a:pt x="1291046" y="0"/>
                  </a:lnTo>
                  <a:lnTo>
                    <a:pt x="1291046" y="1291046"/>
                  </a:lnTo>
                  <a:lnTo>
                    <a:pt x="0" y="1291046"/>
                  </a:lnTo>
                  <a:lnTo>
                    <a:pt x="0" y="0"/>
                  </a:lnTo>
                  <a:close/>
                </a:path>
              </a:pathLst>
            </a:custGeom>
          </p:spPr>
          <p:txBody>
            <a:bodyPr/>
            <a:lstStyle/>
            <a:p>
              <a:endParaRPr lang="fr-FR"/>
            </a:p>
          </p:txBody>
        </p:sp>
        <p:sp>
          <p:nvSpPr>
            <p:cNvPr id="15" name="Freeform 15"/>
            <p:cNvSpPr/>
            <p:nvPr/>
          </p:nvSpPr>
          <p:spPr>
            <a:xfrm>
              <a:off x="4668043" y="31024"/>
              <a:ext cx="1269306" cy="1269306"/>
            </a:xfrm>
            <a:custGeom>
              <a:avLst/>
              <a:gdLst/>
              <a:ahLst/>
              <a:cxnLst/>
              <a:rect l="l" t="t" r="r" b="b"/>
              <a:pathLst>
                <a:path w="1269306" h="1269306">
                  <a:moveTo>
                    <a:pt x="0" y="0"/>
                  </a:moveTo>
                  <a:lnTo>
                    <a:pt x="1269306" y="0"/>
                  </a:lnTo>
                  <a:lnTo>
                    <a:pt x="1269306" y="1269306"/>
                  </a:lnTo>
                  <a:lnTo>
                    <a:pt x="0" y="1269306"/>
                  </a:lnTo>
                  <a:lnTo>
                    <a:pt x="0" y="0"/>
                  </a:lnTo>
                  <a:close/>
                </a:path>
              </a:pathLst>
            </a:custGeom>
          </p:spPr>
          <p:txBody>
            <a:bodyPr/>
            <a:lstStyle/>
            <a:p>
              <a:endParaRPr lang="fr-FR"/>
            </a:p>
          </p:txBody>
        </p:sp>
      </p:grpSp>
      <p:sp>
        <p:nvSpPr>
          <p:cNvPr id="16" name="Freeform 16"/>
          <p:cNvSpPr/>
          <p:nvPr/>
        </p:nvSpPr>
        <p:spPr>
          <a:xfrm>
            <a:off x="3283422" y="4210071"/>
            <a:ext cx="2020274" cy="2020274"/>
          </a:xfrm>
          <a:custGeom>
            <a:avLst/>
            <a:gdLst/>
            <a:ahLst/>
            <a:cxnLst/>
            <a:rect l="l" t="t" r="r" b="b"/>
            <a:pathLst>
              <a:path w="2020274" h="2020274">
                <a:moveTo>
                  <a:pt x="0" y="0"/>
                </a:moveTo>
                <a:lnTo>
                  <a:pt x="2020274" y="0"/>
                </a:lnTo>
                <a:lnTo>
                  <a:pt x="2020274" y="2020274"/>
                </a:lnTo>
                <a:lnTo>
                  <a:pt x="0" y="2020274"/>
                </a:lnTo>
                <a:lnTo>
                  <a:pt x="0" y="0"/>
                </a:lnTo>
                <a:close/>
              </a:path>
            </a:pathLst>
          </a:custGeom>
          <a:blipFill>
            <a:blip r:embed="rId3"/>
            <a:stretch>
              <a:fillRect/>
            </a:stretch>
          </a:blipFill>
        </p:spPr>
        <p:txBody>
          <a:bodyPr/>
          <a:lstStyle/>
          <a:p>
            <a:endParaRPr lang="fr-FR"/>
          </a:p>
        </p:txBody>
      </p:sp>
      <p:sp>
        <p:nvSpPr>
          <p:cNvPr id="17" name="TextBox 17"/>
          <p:cNvSpPr txBox="1"/>
          <p:nvPr/>
        </p:nvSpPr>
        <p:spPr>
          <a:xfrm>
            <a:off x="2455529" y="8008157"/>
            <a:ext cx="3676060" cy="561976"/>
          </a:xfrm>
          <a:prstGeom prst="rect">
            <a:avLst/>
          </a:prstGeom>
        </p:spPr>
        <p:txBody>
          <a:bodyPr lIns="0" tIns="0" rIns="0" bIns="0" rtlCol="0" anchor="t">
            <a:spAutoFit/>
          </a:bodyPr>
          <a:lstStyle/>
          <a:p>
            <a:pPr algn="ctr">
              <a:lnSpc>
                <a:spcPts val="4199"/>
              </a:lnSpc>
              <a:spcBef>
                <a:spcPct val="0"/>
              </a:spcBef>
            </a:pPr>
            <a:r>
              <a:rPr lang="en-US" sz="2999">
                <a:solidFill>
                  <a:srgbClr val="003375"/>
                </a:solidFill>
                <a:latin typeface="Arial MT Pro"/>
                <a:ea typeface="Arial MT Pro"/>
                <a:cs typeface="Arial MT Pro"/>
                <a:sym typeface="Arial MT Pro"/>
              </a:rPr>
              <a:t>@universeh.eu</a:t>
            </a:r>
          </a:p>
        </p:txBody>
      </p:sp>
      <p:sp>
        <p:nvSpPr>
          <p:cNvPr id="18" name="TextBox 18"/>
          <p:cNvSpPr txBox="1"/>
          <p:nvPr/>
        </p:nvSpPr>
        <p:spPr>
          <a:xfrm>
            <a:off x="1960623" y="1666619"/>
            <a:ext cx="4676227" cy="1384995"/>
          </a:xfrm>
          <a:prstGeom prst="rect">
            <a:avLst/>
          </a:prstGeom>
        </p:spPr>
        <p:txBody>
          <a:bodyPr wrap="square" lIns="0" tIns="0" rIns="0" bIns="0" rtlCol="0" anchor="t">
            <a:spAutoFit/>
          </a:bodyPr>
          <a:lstStyle/>
          <a:p>
            <a:pPr algn="ctr">
              <a:lnSpc>
                <a:spcPts val="11200"/>
              </a:lnSpc>
            </a:pPr>
            <a:r>
              <a:rPr lang="en-US" sz="8000" b="1" dirty="0">
                <a:solidFill>
                  <a:srgbClr val="003375"/>
                </a:solidFill>
                <a:latin typeface="Arial MT Pro Bold"/>
                <a:ea typeface="Arial MT Pro Bold"/>
                <a:cs typeface="Arial MT Pro Bold"/>
                <a:sym typeface="Arial MT Pro Bold"/>
              </a:rPr>
              <a:t>VISIT US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TotalTime>
  <Words>1548</Words>
  <Application>Microsoft Macintosh PowerPoint</Application>
  <PresentationFormat>Personnalisé</PresentationFormat>
  <Paragraphs>61</Paragraphs>
  <Slides>10</Slides>
  <Notes>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10</vt:i4>
      </vt:variant>
    </vt:vector>
  </HeadingPairs>
  <TitlesOfParts>
    <vt:vector size="17" baseType="lpstr">
      <vt:lpstr>HK Grotesk Bold</vt:lpstr>
      <vt:lpstr>HK Grotesk</vt:lpstr>
      <vt:lpstr>Arial MT Pro Bold</vt:lpstr>
      <vt:lpstr>Arial</vt:lpstr>
      <vt:lpstr>Arial MT Pro</vt:lpstr>
      <vt:lpstr>Calibri</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UNIVERSEH_PPT</dc:title>
  <cp:lastModifiedBy>Maxime Dussong</cp:lastModifiedBy>
  <cp:revision>3</cp:revision>
  <dcterms:created xsi:type="dcterms:W3CDTF">2006-08-16T00:00:00Z</dcterms:created>
  <dcterms:modified xsi:type="dcterms:W3CDTF">2026-09-03T07:07:50Z</dcterms:modified>
  <dc:identifier>DAGv2Wzc1i4</dc:identifier>
</cp:coreProperties>
</file>